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8"/>
  </p:notesMasterIdLst>
  <p:sldIdLst>
    <p:sldId id="265" r:id="rId2"/>
    <p:sldId id="513" r:id="rId3"/>
    <p:sldId id="495" r:id="rId4"/>
    <p:sldId id="496" r:id="rId5"/>
    <p:sldId id="514" r:id="rId6"/>
    <p:sldId id="515" r:id="rId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13A"/>
    <a:srgbClr val="000000"/>
    <a:srgbClr val="FFF901"/>
    <a:srgbClr val="FFFC89"/>
    <a:srgbClr val="003300"/>
    <a:srgbClr val="4355D9"/>
    <a:srgbClr val="C0C0C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764" autoAdjust="0"/>
    <p:restoredTop sz="94576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645889B-8DE1-4FE0-AB92-87A4E95442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447863C-21B1-44CB-B699-6174C9BEFD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5198949-F354-4C75-B06A-42BEDC71B5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B79FAB6D-3769-4844-A8AE-EBF67286B1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BD7EB08-3960-45FA-B187-1C5578E90E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C6894593-E931-48F1-B2C6-6114C94238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E2CFAB8E-4150-42ED-9B4C-17950BE3CF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6750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F1F6B2-3942-4EC1-9837-870F3E7740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1C609C-D7E6-4496-B0A8-1847212CEABC}" type="slidenum">
              <a:rPr lang="cs-CZ" altLang="cs-CZ" b="0" smtClean="0"/>
              <a:pPr/>
              <a:t>1</a:t>
            </a:fld>
            <a:endParaRPr lang="cs-CZ" altLang="cs-CZ" b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A553CF0-0131-4937-9DEF-ABDF809FCA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A0B814E-18C5-4097-9B34-8B54C2A9A0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C6178DB-0D25-449F-9C93-4C672DCE4D56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CDA638B9-9864-47BE-BEB6-FD9BE5FC2A6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02 w 5740"/>
                <a:gd name="T1" fmla="*/ 1 h 4316"/>
                <a:gd name="T2" fmla="*/ 0 w 5740"/>
                <a:gd name="T3" fmla="*/ 1 h 4316"/>
                <a:gd name="T4" fmla="*/ 0 w 5740"/>
                <a:gd name="T5" fmla="*/ 0 h 4316"/>
                <a:gd name="T6" fmla="*/ 5902 w 5740"/>
                <a:gd name="T7" fmla="*/ 0 h 4316"/>
                <a:gd name="T8" fmla="*/ 5902 w 5740"/>
                <a:gd name="T9" fmla="*/ 1 h 4316"/>
                <a:gd name="T10" fmla="*/ 5902 w 5740"/>
                <a:gd name="T11" fmla="*/ 1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CC80B69D-1245-4B1F-A817-AED3546D0F0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>
                <a:extLst>
                  <a:ext uri="{FF2B5EF4-FFF2-40B4-BE49-F238E27FC236}">
                    <a16:creationId xmlns:a16="http://schemas.microsoft.com/office/drawing/2014/main" id="{C38753EA-1D49-4664-8BC6-C282734D079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8" name="Oval 6">
                <a:extLst>
                  <a:ext uri="{FF2B5EF4-FFF2-40B4-BE49-F238E27FC236}">
                    <a16:creationId xmlns:a16="http://schemas.microsoft.com/office/drawing/2014/main" id="{DFE79EED-FBD0-44F7-BC65-5DFB6DABF24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9" name="Oval 7">
                <a:extLst>
                  <a:ext uri="{FF2B5EF4-FFF2-40B4-BE49-F238E27FC236}">
                    <a16:creationId xmlns:a16="http://schemas.microsoft.com/office/drawing/2014/main" id="{B324C0AD-F515-4D22-8E67-D1BA4EEC0EE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0" name="Oval 8">
                <a:extLst>
                  <a:ext uri="{FF2B5EF4-FFF2-40B4-BE49-F238E27FC236}">
                    <a16:creationId xmlns:a16="http://schemas.microsoft.com/office/drawing/2014/main" id="{B8BF4413-B8C7-4985-B015-F3876F27A0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1" name="Oval 9">
                <a:extLst>
                  <a:ext uri="{FF2B5EF4-FFF2-40B4-BE49-F238E27FC236}">
                    <a16:creationId xmlns:a16="http://schemas.microsoft.com/office/drawing/2014/main" id="{F8F63234-1E08-4FB3-BAB7-415DEA7AF95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2" name="Freeform 10">
                <a:extLst>
                  <a:ext uri="{FF2B5EF4-FFF2-40B4-BE49-F238E27FC236}">
                    <a16:creationId xmlns:a16="http://schemas.microsoft.com/office/drawing/2014/main" id="{B18B0B3C-8F86-44C9-B647-BF6C0DA965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3" name="Freeform 11">
                <a:extLst>
                  <a:ext uri="{FF2B5EF4-FFF2-40B4-BE49-F238E27FC236}">
                    <a16:creationId xmlns:a16="http://schemas.microsoft.com/office/drawing/2014/main" id="{F04297EF-F264-4B37-8D5F-D4E1E9E0E8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4" name="Freeform 12">
                <a:extLst>
                  <a:ext uri="{FF2B5EF4-FFF2-40B4-BE49-F238E27FC236}">
                    <a16:creationId xmlns:a16="http://schemas.microsoft.com/office/drawing/2014/main" id="{5AE969D3-0F45-4D54-9BCE-8D833E7C16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5" name="Freeform 13">
                <a:extLst>
                  <a:ext uri="{FF2B5EF4-FFF2-40B4-BE49-F238E27FC236}">
                    <a16:creationId xmlns:a16="http://schemas.microsoft.com/office/drawing/2014/main" id="{C7BDD68A-F100-41D7-8B15-AA9A3931001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6" name="Freeform 14">
                <a:extLst>
                  <a:ext uri="{FF2B5EF4-FFF2-40B4-BE49-F238E27FC236}">
                    <a16:creationId xmlns:a16="http://schemas.microsoft.com/office/drawing/2014/main" id="{640679F8-AB97-4887-9445-0D800656FC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7" name="Oval 15">
                <a:extLst>
                  <a:ext uri="{FF2B5EF4-FFF2-40B4-BE49-F238E27FC236}">
                    <a16:creationId xmlns:a16="http://schemas.microsoft.com/office/drawing/2014/main" id="{01CDF705-884D-4334-9F11-ADB52B305FF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F96C2B3C-BE80-48F6-B318-7F6828C0A30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>
                <a:extLst>
                  <a:ext uri="{FF2B5EF4-FFF2-40B4-BE49-F238E27FC236}">
                    <a16:creationId xmlns:a16="http://schemas.microsoft.com/office/drawing/2014/main" id="{9E5D87B9-44A8-4A50-AAF5-C1355261250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0" name="Oval 18">
                <a:extLst>
                  <a:ext uri="{FF2B5EF4-FFF2-40B4-BE49-F238E27FC236}">
                    <a16:creationId xmlns:a16="http://schemas.microsoft.com/office/drawing/2014/main" id="{6519B9BC-945E-4A33-AF7A-6033503FE06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1" name="Oval 19">
                <a:extLst>
                  <a:ext uri="{FF2B5EF4-FFF2-40B4-BE49-F238E27FC236}">
                    <a16:creationId xmlns:a16="http://schemas.microsoft.com/office/drawing/2014/main" id="{2D8461B7-CBD8-4602-AEEE-438D4BE2B1B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2" name="Oval 20">
                <a:extLst>
                  <a:ext uri="{FF2B5EF4-FFF2-40B4-BE49-F238E27FC236}">
                    <a16:creationId xmlns:a16="http://schemas.microsoft.com/office/drawing/2014/main" id="{33BC61F3-0668-4808-BE0B-805D9B6135E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3" name="Oval 21">
                <a:extLst>
                  <a:ext uri="{FF2B5EF4-FFF2-40B4-BE49-F238E27FC236}">
                    <a16:creationId xmlns:a16="http://schemas.microsoft.com/office/drawing/2014/main" id="{22186CFD-1A11-42A5-A9C0-C4D11A0B1F48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4" name="Oval 22">
                <a:extLst>
                  <a:ext uri="{FF2B5EF4-FFF2-40B4-BE49-F238E27FC236}">
                    <a16:creationId xmlns:a16="http://schemas.microsoft.com/office/drawing/2014/main" id="{46D57093-C68A-488D-A04E-3001AB6238B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5" name="Oval 23">
                <a:extLst>
                  <a:ext uri="{FF2B5EF4-FFF2-40B4-BE49-F238E27FC236}">
                    <a16:creationId xmlns:a16="http://schemas.microsoft.com/office/drawing/2014/main" id="{FEFE8662-77AA-4CE2-9B2B-9CA641CAEFB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6" name="Oval 24">
                <a:extLst>
                  <a:ext uri="{FF2B5EF4-FFF2-40B4-BE49-F238E27FC236}">
                    <a16:creationId xmlns:a16="http://schemas.microsoft.com/office/drawing/2014/main" id="{37B8FACD-C634-4114-8DF6-79032922BD2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7" name="Freeform 25">
                <a:extLst>
                  <a:ext uri="{FF2B5EF4-FFF2-40B4-BE49-F238E27FC236}">
                    <a16:creationId xmlns:a16="http://schemas.microsoft.com/office/drawing/2014/main" id="{A6F4A629-6BC9-4849-99A6-35EC96A429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8" name="Freeform 26">
                <a:extLst>
                  <a:ext uri="{FF2B5EF4-FFF2-40B4-BE49-F238E27FC236}">
                    <a16:creationId xmlns:a16="http://schemas.microsoft.com/office/drawing/2014/main" id="{AFA257B4-FBDB-4FE8-BA6F-4FB69C8523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9" name="Freeform 27">
                <a:extLst>
                  <a:ext uri="{FF2B5EF4-FFF2-40B4-BE49-F238E27FC236}">
                    <a16:creationId xmlns:a16="http://schemas.microsoft.com/office/drawing/2014/main" id="{ECCC8780-E5BD-4C63-B5D6-7674642B62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0" name="Freeform 28">
                <a:extLst>
                  <a:ext uri="{FF2B5EF4-FFF2-40B4-BE49-F238E27FC236}">
                    <a16:creationId xmlns:a16="http://schemas.microsoft.com/office/drawing/2014/main" id="{3099AE4F-529E-403B-A298-50245F57BF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948EF604-9AD1-40DF-8751-835DBCC768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057E8F44-F292-490C-9B19-64137E1822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F967DC64-0BE3-42D7-8D4C-0971C76DD4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3FB48959-7CFD-4B13-88F4-CDF9EEBA36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1FE7B33C-E84E-4FF6-837F-004AF77D70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242BC6BC-9048-4A55-A18A-3E8E822B1CE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>
              <a:extLst>
                <a:ext uri="{FF2B5EF4-FFF2-40B4-BE49-F238E27FC236}">
                  <a16:creationId xmlns:a16="http://schemas.microsoft.com/office/drawing/2014/main" id="{A4B47D16-B1C8-4EA4-8D78-50DB7B643CC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>
                <a:extLst>
                  <a:ext uri="{FF2B5EF4-FFF2-40B4-BE49-F238E27FC236}">
                    <a16:creationId xmlns:a16="http://schemas.microsoft.com/office/drawing/2014/main" id="{A6145AAA-8AEC-4C2A-8FF3-71C6CD9BD1C9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" name="Freeform 37">
                <a:extLst>
                  <a:ext uri="{FF2B5EF4-FFF2-40B4-BE49-F238E27FC236}">
                    <a16:creationId xmlns:a16="http://schemas.microsoft.com/office/drawing/2014/main" id="{C82F4984-8813-4335-915C-62D2C687A83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CD64432F-0AFB-4300-856C-E0340CB67F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79F471AD-D136-40F4-A764-EF3BEFFDE9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09096276-4D8E-4E2F-98DC-2385118E78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54E98DF9-F689-4F90-8AB0-ED1BCAE5874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30A03814-7A95-4B7B-BEB6-B8E071AAEC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9" name="Freeform 43">
                <a:extLst>
                  <a:ext uri="{FF2B5EF4-FFF2-40B4-BE49-F238E27FC236}">
                    <a16:creationId xmlns:a16="http://schemas.microsoft.com/office/drawing/2014/main" id="{2F4AA3D5-03CA-4A80-AFBD-0826C2518F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282C585D-91E0-404E-8D2D-CDBAF39BBA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1" name="Freeform 45">
                <a:extLst>
                  <a:ext uri="{FF2B5EF4-FFF2-40B4-BE49-F238E27FC236}">
                    <a16:creationId xmlns:a16="http://schemas.microsoft.com/office/drawing/2014/main" id="{6974E9D0-A833-4E25-9896-B66732F529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2" name="Freeform 46">
                <a:extLst>
                  <a:ext uri="{FF2B5EF4-FFF2-40B4-BE49-F238E27FC236}">
                    <a16:creationId xmlns:a16="http://schemas.microsoft.com/office/drawing/2014/main" id="{D52D68D2-E35D-4D1F-B33F-484912F480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3" name="Oval 47">
                <a:extLst>
                  <a:ext uri="{FF2B5EF4-FFF2-40B4-BE49-F238E27FC236}">
                    <a16:creationId xmlns:a16="http://schemas.microsoft.com/office/drawing/2014/main" id="{FED07546-76DC-4792-AFB0-3AEFAE701C4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4" name="Oval 48">
                <a:extLst>
                  <a:ext uri="{FF2B5EF4-FFF2-40B4-BE49-F238E27FC236}">
                    <a16:creationId xmlns:a16="http://schemas.microsoft.com/office/drawing/2014/main" id="{CE0A6672-2804-4F06-81EF-2C556711994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5" name="Oval 49">
                <a:extLst>
                  <a:ext uri="{FF2B5EF4-FFF2-40B4-BE49-F238E27FC236}">
                    <a16:creationId xmlns:a16="http://schemas.microsoft.com/office/drawing/2014/main" id="{8315897D-EDC8-441D-9BC8-C7891E46E5E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6" name="Oval 50">
                <a:extLst>
                  <a:ext uri="{FF2B5EF4-FFF2-40B4-BE49-F238E27FC236}">
                    <a16:creationId xmlns:a16="http://schemas.microsoft.com/office/drawing/2014/main" id="{F40F0A87-1DD6-46B2-A13A-CBB8AF80A62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7" name="Oval 51">
                <a:extLst>
                  <a:ext uri="{FF2B5EF4-FFF2-40B4-BE49-F238E27FC236}">
                    <a16:creationId xmlns:a16="http://schemas.microsoft.com/office/drawing/2014/main" id="{6FF45E16-5911-4A74-8213-0D81354811B2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8" name="Oval 52">
                <a:extLst>
                  <a:ext uri="{FF2B5EF4-FFF2-40B4-BE49-F238E27FC236}">
                    <a16:creationId xmlns:a16="http://schemas.microsoft.com/office/drawing/2014/main" id="{3512134C-264C-4DA6-9C12-E270F212D285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9" name="Group 53">
              <a:extLst>
                <a:ext uri="{FF2B5EF4-FFF2-40B4-BE49-F238E27FC236}">
                  <a16:creationId xmlns:a16="http://schemas.microsoft.com/office/drawing/2014/main" id="{92D08415-3C0E-49A5-AE31-05698C744D5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>
                <a:extLst>
                  <a:ext uri="{FF2B5EF4-FFF2-40B4-BE49-F238E27FC236}">
                    <a16:creationId xmlns:a16="http://schemas.microsoft.com/office/drawing/2014/main" id="{41E968DA-E3BE-40C6-B299-0D93D63EAB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8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8 w 382"/>
                  <a:gd name="T19" fmla="*/ 96 h 96"/>
                  <a:gd name="T20" fmla="*/ 272 w 382"/>
                  <a:gd name="T21" fmla="*/ 90 h 96"/>
                  <a:gd name="T22" fmla="*/ 320 w 382"/>
                  <a:gd name="T23" fmla="*/ 84 h 96"/>
                  <a:gd name="T24" fmla="*/ 361 w 382"/>
                  <a:gd name="T25" fmla="*/ 66 h 96"/>
                  <a:gd name="T26" fmla="*/ 391 w 382"/>
                  <a:gd name="T27" fmla="*/ 42 h 96"/>
                  <a:gd name="T28" fmla="*/ 385 w 382"/>
                  <a:gd name="T29" fmla="*/ 42 h 96"/>
                  <a:gd name="T30" fmla="*/ 355 w 382"/>
                  <a:gd name="T31" fmla="*/ 66 h 96"/>
                  <a:gd name="T32" fmla="*/ 314 w 382"/>
                  <a:gd name="T33" fmla="*/ 78 h 96"/>
                  <a:gd name="T34" fmla="*/ 272 w 382"/>
                  <a:gd name="T35" fmla="*/ 90 h 96"/>
                  <a:gd name="T36" fmla="*/ 218 w 382"/>
                  <a:gd name="T37" fmla="*/ 96 h 96"/>
                  <a:gd name="T38" fmla="*/ 218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>
                <a:extLst>
                  <a:ext uri="{FF2B5EF4-FFF2-40B4-BE49-F238E27FC236}">
                    <a16:creationId xmlns:a16="http://schemas.microsoft.com/office/drawing/2014/main" id="{7F1278B9-4B19-4D02-81EA-47E998A514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>
                <a:extLst>
                  <a:ext uri="{FF2B5EF4-FFF2-40B4-BE49-F238E27FC236}">
                    <a16:creationId xmlns:a16="http://schemas.microsoft.com/office/drawing/2014/main" id="{3BC7423E-B8D7-40DA-9EC8-C4FC79B6543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>
                <a:extLst>
                  <a:ext uri="{FF2B5EF4-FFF2-40B4-BE49-F238E27FC236}">
                    <a16:creationId xmlns:a16="http://schemas.microsoft.com/office/drawing/2014/main" id="{4A7CFC8F-EAA9-49A9-8258-036197F740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>
                <a:extLst>
                  <a:ext uri="{FF2B5EF4-FFF2-40B4-BE49-F238E27FC236}">
                    <a16:creationId xmlns:a16="http://schemas.microsoft.com/office/drawing/2014/main" id="{6D6A2CDA-C2B6-467F-AB8A-09294E468B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>
                <a:extLst>
                  <a:ext uri="{FF2B5EF4-FFF2-40B4-BE49-F238E27FC236}">
                    <a16:creationId xmlns:a16="http://schemas.microsoft.com/office/drawing/2014/main" id="{BBD74328-B456-49AB-B152-435754027C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8 w 185"/>
                  <a:gd name="T5" fmla="*/ 36 h 210"/>
                  <a:gd name="T6" fmla="*/ 164 w 185"/>
                  <a:gd name="T7" fmla="*/ 72 h 210"/>
                  <a:gd name="T8" fmla="*/ 170 w 185"/>
                  <a:gd name="T9" fmla="*/ 90 h 210"/>
                  <a:gd name="T10" fmla="*/ 176 w 185"/>
                  <a:gd name="T11" fmla="*/ 114 h 210"/>
                  <a:gd name="T12" fmla="*/ 170 w 185"/>
                  <a:gd name="T13" fmla="*/ 138 h 210"/>
                  <a:gd name="T14" fmla="*/ 158 w 185"/>
                  <a:gd name="T15" fmla="*/ 162 h 210"/>
                  <a:gd name="T16" fmla="*/ 128 w 185"/>
                  <a:gd name="T17" fmla="*/ 180 h 210"/>
                  <a:gd name="T18" fmla="*/ 90 w 185"/>
                  <a:gd name="T19" fmla="*/ 198 h 210"/>
                  <a:gd name="T20" fmla="*/ 105 w 185"/>
                  <a:gd name="T21" fmla="*/ 210 h 210"/>
                  <a:gd name="T22" fmla="*/ 140 w 185"/>
                  <a:gd name="T23" fmla="*/ 192 h 210"/>
                  <a:gd name="T24" fmla="*/ 170 w 185"/>
                  <a:gd name="T25" fmla="*/ 168 h 210"/>
                  <a:gd name="T26" fmla="*/ 188 w 185"/>
                  <a:gd name="T27" fmla="*/ 144 h 210"/>
                  <a:gd name="T28" fmla="*/ 194 w 185"/>
                  <a:gd name="T29" fmla="*/ 114 h 210"/>
                  <a:gd name="T30" fmla="*/ 188 w 185"/>
                  <a:gd name="T31" fmla="*/ 90 h 210"/>
                  <a:gd name="T32" fmla="*/ 182 w 185"/>
                  <a:gd name="T33" fmla="*/ 66 h 210"/>
                  <a:gd name="T34" fmla="*/ 164 w 185"/>
                  <a:gd name="T35" fmla="*/ 48 h 210"/>
                  <a:gd name="T36" fmla="*/ 140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>
                <a:extLst>
                  <a:ext uri="{FF2B5EF4-FFF2-40B4-BE49-F238E27FC236}">
                    <a16:creationId xmlns:a16="http://schemas.microsoft.com/office/drawing/2014/main" id="{8293832B-A5B5-45E4-AFCA-CB11A7FDD991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>
                <a:extLst>
                  <a:ext uri="{FF2B5EF4-FFF2-40B4-BE49-F238E27FC236}">
                    <a16:creationId xmlns:a16="http://schemas.microsoft.com/office/drawing/2014/main" id="{66D620F7-4EC3-4E64-B444-BBCB16E3F5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>
                  <a:extLst>
                    <a:ext uri="{FF2B5EF4-FFF2-40B4-BE49-F238E27FC236}">
                      <a16:creationId xmlns:a16="http://schemas.microsoft.com/office/drawing/2014/main" id="{A7382D87-E969-491B-9969-A3CDB57414E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9" name="Oval 63">
                  <a:extLst>
                    <a:ext uri="{FF2B5EF4-FFF2-40B4-BE49-F238E27FC236}">
                      <a16:creationId xmlns:a16="http://schemas.microsoft.com/office/drawing/2014/main" id="{ED47A59E-C23E-45BC-A9BD-37B03BF67219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20" name="Oval 64">
                  <a:extLst>
                    <a:ext uri="{FF2B5EF4-FFF2-40B4-BE49-F238E27FC236}">
                      <a16:creationId xmlns:a16="http://schemas.microsoft.com/office/drawing/2014/main" id="{333F5370-DC43-4F5F-A6F6-8474E31EE60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21" name="Oval 65">
                  <a:extLst>
                    <a:ext uri="{FF2B5EF4-FFF2-40B4-BE49-F238E27FC236}">
                      <a16:creationId xmlns:a16="http://schemas.microsoft.com/office/drawing/2014/main" id="{33B37542-E463-46D7-822D-1043DFB8E3B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</p:grpSp>
        </p:grpSp>
      </p:grpSp>
      <p:sp>
        <p:nvSpPr>
          <p:cNvPr id="2464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64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>
            <a:extLst>
              <a:ext uri="{FF2B5EF4-FFF2-40B4-BE49-F238E27FC236}">
                <a16:creationId xmlns:a16="http://schemas.microsoft.com/office/drawing/2014/main" id="{3692EA97-8E38-44BB-B2DE-C869C6AAE06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466B75A7-2CEA-4DFD-8347-5B9AA6635E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6C1D6126-D280-4C29-BE68-F147DF6664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196E4-3BFD-4F50-8B9A-040B441FE9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9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9574235D-35FD-438E-A0AA-DDB65A9123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FC67CFD2-8BCD-4A2D-A046-5D69C45BE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DA594D72-7A5D-416A-8432-11514CFAF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49B07-D0B4-41B2-9FA3-386B3288C1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923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710E92E-39B5-43A3-A736-1517538894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81E21900-B1B9-42CB-9CDD-830EC578B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ADFD2176-BB07-4B7C-82D2-8178BB2143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8B5E8-C077-4CD7-B3F2-E9C4B32493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799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6FD4CDAF-B13E-4DD5-9A02-DB8155E28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820ACA46-0B1C-4FFC-9FE4-356D8B887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DAF665C0-5D62-49BA-9232-2B1F33A66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C65F3-BBF3-480E-8780-D863FB820E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363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69B5868A-6F80-454D-9AA8-F4773473F0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C385A2A3-09C5-4628-8BAB-9CEE24146D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FE7B7C10-DFBE-454F-AB58-54384C1D3C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D8055-6EF6-4006-8695-4936C9D1A9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35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59B02A5-2C98-4277-926A-15362B49AE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1E272340-3F39-41AC-A07E-C48E437C2B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B3EECD0E-36FE-43D0-9447-D1BA65D9E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A2B21-C135-4716-AEF3-870AEE8986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929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DA199DC6-381D-4FC3-8A25-C2393CCFD2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>
            <a:extLst>
              <a:ext uri="{FF2B5EF4-FFF2-40B4-BE49-F238E27FC236}">
                <a16:creationId xmlns:a16="http://schemas.microsoft.com/office/drawing/2014/main" id="{037CA373-4993-40CC-9B4A-17BA200478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>
            <a:extLst>
              <a:ext uri="{FF2B5EF4-FFF2-40B4-BE49-F238E27FC236}">
                <a16:creationId xmlns:a16="http://schemas.microsoft.com/office/drawing/2014/main" id="{00A3041D-EBEC-47BC-A0F8-F0266B1ADD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D7C69-2D24-47FC-87A3-E98C342B3C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907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AB8CBEBD-AB60-4061-8A37-326DC0EC33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6469639E-9E4A-4CAF-806B-6FECAF2D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310F6264-FF54-4602-B9E3-C8074604E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247DE-014B-4EFC-9F26-BFD0F5F2B4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939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>
            <a:extLst>
              <a:ext uri="{FF2B5EF4-FFF2-40B4-BE49-F238E27FC236}">
                <a16:creationId xmlns:a16="http://schemas.microsoft.com/office/drawing/2014/main" id="{04536F8D-8E40-4D98-9EEC-5C2EE0967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>
            <a:extLst>
              <a:ext uri="{FF2B5EF4-FFF2-40B4-BE49-F238E27FC236}">
                <a16:creationId xmlns:a16="http://schemas.microsoft.com/office/drawing/2014/main" id="{64EB9609-3752-42CA-B655-6FCB7D891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C57ED8A4-1AE3-460F-B9A3-6BF274C8A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12A71-A80A-43FE-8F9B-792A607A6B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151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A961D34-FA1C-4318-9DE5-F8EED05BA6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D62DD9D-91B2-4DBA-AEE3-AF6993F7E9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83CD3067-70E0-4C54-8A72-6D636F10C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FE15-DB00-46FB-95EF-11EF98FBA3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209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0F0C7C8C-0A92-4222-85E5-AF438A5ACC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3FA3D6F-6586-42A7-A845-DD90B68B1C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5DB6B04A-3999-4451-BB97-330781FAA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11C13-50BA-479C-91CA-D473B27197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490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>
            <a:extLst>
              <a:ext uri="{FF2B5EF4-FFF2-40B4-BE49-F238E27FC236}">
                <a16:creationId xmlns:a16="http://schemas.microsoft.com/office/drawing/2014/main" id="{C858E75B-7EBE-474B-8825-844453C8F133}"/>
              </a:ext>
            </a:extLst>
          </p:cNvPr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  <a:cs typeface="+mn-cs"/>
            </a:endParaRPr>
          </a:p>
        </p:txBody>
      </p:sp>
      <p:grpSp>
        <p:nvGrpSpPr>
          <p:cNvPr id="1027" name="Group 3">
            <a:extLst>
              <a:ext uri="{FF2B5EF4-FFF2-40B4-BE49-F238E27FC236}">
                <a16:creationId xmlns:a16="http://schemas.microsoft.com/office/drawing/2014/main" id="{A7A6C06A-66F5-41E3-8D50-520F7762456E}"/>
              </a:ext>
            </a:extLst>
          </p:cNvPr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31CDDF4A-4334-48C6-AC53-9CB7247FCEC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02 w 5740"/>
                <a:gd name="T1" fmla="*/ 1 h 4316"/>
                <a:gd name="T2" fmla="*/ 0 w 5740"/>
                <a:gd name="T3" fmla="*/ 1 h 4316"/>
                <a:gd name="T4" fmla="*/ 0 w 5740"/>
                <a:gd name="T5" fmla="*/ 0 h 4316"/>
                <a:gd name="T6" fmla="*/ 5902 w 5740"/>
                <a:gd name="T7" fmla="*/ 0 h 4316"/>
                <a:gd name="T8" fmla="*/ 5902 w 5740"/>
                <a:gd name="T9" fmla="*/ 1 h 4316"/>
                <a:gd name="T10" fmla="*/ 5902 w 5740"/>
                <a:gd name="T11" fmla="*/ 1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E8A6D929-69C8-4B3F-A419-14E25640984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3558" name="Oval 6">
                <a:extLst>
                  <a:ext uri="{FF2B5EF4-FFF2-40B4-BE49-F238E27FC236}">
                    <a16:creationId xmlns:a16="http://schemas.microsoft.com/office/drawing/2014/main" id="{3684E38F-ECA9-43DF-9F18-156FFFA55B1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59" name="Oval 7">
                <a:extLst>
                  <a:ext uri="{FF2B5EF4-FFF2-40B4-BE49-F238E27FC236}">
                    <a16:creationId xmlns:a16="http://schemas.microsoft.com/office/drawing/2014/main" id="{58E510FC-08CE-4E56-BA46-922362964320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0" name="Oval 8">
                <a:extLst>
                  <a:ext uri="{FF2B5EF4-FFF2-40B4-BE49-F238E27FC236}">
                    <a16:creationId xmlns:a16="http://schemas.microsoft.com/office/drawing/2014/main" id="{C344F1DF-B0A0-477F-8A51-9054F13EC9E1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1" name="Oval 9">
                <a:extLst>
                  <a:ext uri="{FF2B5EF4-FFF2-40B4-BE49-F238E27FC236}">
                    <a16:creationId xmlns:a16="http://schemas.microsoft.com/office/drawing/2014/main" id="{CE149457-1127-4C93-948E-3B942AD9FB6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2" name="Oval 10">
                <a:extLst>
                  <a:ext uri="{FF2B5EF4-FFF2-40B4-BE49-F238E27FC236}">
                    <a16:creationId xmlns:a16="http://schemas.microsoft.com/office/drawing/2014/main" id="{BD067A73-1E06-43C2-8AB0-1BD2F3A92AB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3" name="Freeform 11">
                <a:extLst>
                  <a:ext uri="{FF2B5EF4-FFF2-40B4-BE49-F238E27FC236}">
                    <a16:creationId xmlns:a16="http://schemas.microsoft.com/office/drawing/2014/main" id="{E1E1A26B-26C5-41F5-96A8-5E253345DF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4" name="Freeform 12">
                <a:extLst>
                  <a:ext uri="{FF2B5EF4-FFF2-40B4-BE49-F238E27FC236}">
                    <a16:creationId xmlns:a16="http://schemas.microsoft.com/office/drawing/2014/main" id="{721E1C64-E782-4755-9797-8E75EA124B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5" name="Freeform 13">
                <a:extLst>
                  <a:ext uri="{FF2B5EF4-FFF2-40B4-BE49-F238E27FC236}">
                    <a16:creationId xmlns:a16="http://schemas.microsoft.com/office/drawing/2014/main" id="{6A8B7E55-093E-42F0-AB63-844092DB156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6" name="Freeform 14">
                <a:extLst>
                  <a:ext uri="{FF2B5EF4-FFF2-40B4-BE49-F238E27FC236}">
                    <a16:creationId xmlns:a16="http://schemas.microsoft.com/office/drawing/2014/main" id="{BC63A8E4-235C-474C-BA82-3D0DD20FDB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7" name="Freeform 15">
                <a:extLst>
                  <a:ext uri="{FF2B5EF4-FFF2-40B4-BE49-F238E27FC236}">
                    <a16:creationId xmlns:a16="http://schemas.microsoft.com/office/drawing/2014/main" id="{57232C80-8F72-4064-9591-E4089E2A7D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8" name="Oval 16">
                <a:extLst>
                  <a:ext uri="{FF2B5EF4-FFF2-40B4-BE49-F238E27FC236}">
                    <a16:creationId xmlns:a16="http://schemas.microsoft.com/office/drawing/2014/main" id="{00781E08-318D-4F1C-A983-6E2DFA222559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5" name="Group 17">
              <a:extLst>
                <a:ext uri="{FF2B5EF4-FFF2-40B4-BE49-F238E27FC236}">
                  <a16:creationId xmlns:a16="http://schemas.microsoft.com/office/drawing/2014/main" id="{198E4B8D-39C2-43C3-84B9-5B44BDD2431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3570" name="Oval 18">
                <a:extLst>
                  <a:ext uri="{FF2B5EF4-FFF2-40B4-BE49-F238E27FC236}">
                    <a16:creationId xmlns:a16="http://schemas.microsoft.com/office/drawing/2014/main" id="{1666AF82-799A-454F-BC77-9240A4CD4CB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1" name="Oval 19">
                <a:extLst>
                  <a:ext uri="{FF2B5EF4-FFF2-40B4-BE49-F238E27FC236}">
                    <a16:creationId xmlns:a16="http://schemas.microsoft.com/office/drawing/2014/main" id="{7387BC2E-8A95-4708-8657-AE1A3CBD272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2" name="Oval 20">
                <a:extLst>
                  <a:ext uri="{FF2B5EF4-FFF2-40B4-BE49-F238E27FC236}">
                    <a16:creationId xmlns:a16="http://schemas.microsoft.com/office/drawing/2014/main" id="{0F874F0F-0440-4E4E-A33A-BDBDFC76717F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3" name="Oval 21">
                <a:extLst>
                  <a:ext uri="{FF2B5EF4-FFF2-40B4-BE49-F238E27FC236}">
                    <a16:creationId xmlns:a16="http://schemas.microsoft.com/office/drawing/2014/main" id="{1D9B4333-4AD0-4C7A-AC01-C5D69CA3630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4" name="Oval 22">
                <a:extLst>
                  <a:ext uri="{FF2B5EF4-FFF2-40B4-BE49-F238E27FC236}">
                    <a16:creationId xmlns:a16="http://schemas.microsoft.com/office/drawing/2014/main" id="{F2B981F4-DC81-4523-8184-C7DB4E9D84E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5" name="Oval 23">
                <a:extLst>
                  <a:ext uri="{FF2B5EF4-FFF2-40B4-BE49-F238E27FC236}">
                    <a16:creationId xmlns:a16="http://schemas.microsoft.com/office/drawing/2014/main" id="{851487B5-3224-45A5-A77B-89A9E692029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6" name="Oval 24">
                <a:extLst>
                  <a:ext uri="{FF2B5EF4-FFF2-40B4-BE49-F238E27FC236}">
                    <a16:creationId xmlns:a16="http://schemas.microsoft.com/office/drawing/2014/main" id="{5592553D-6CCB-44EE-93BB-25A9419BFAFE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7" name="Oval 25">
                <a:extLst>
                  <a:ext uri="{FF2B5EF4-FFF2-40B4-BE49-F238E27FC236}">
                    <a16:creationId xmlns:a16="http://schemas.microsoft.com/office/drawing/2014/main" id="{EC8F90C2-DBC2-4EA1-82E8-45FD3AE032E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8" name="Freeform 26">
                <a:extLst>
                  <a:ext uri="{FF2B5EF4-FFF2-40B4-BE49-F238E27FC236}">
                    <a16:creationId xmlns:a16="http://schemas.microsoft.com/office/drawing/2014/main" id="{6A01D6B9-4E06-4616-BECF-DD12B549F7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9" name="Freeform 27">
                <a:extLst>
                  <a:ext uri="{FF2B5EF4-FFF2-40B4-BE49-F238E27FC236}">
                    <a16:creationId xmlns:a16="http://schemas.microsoft.com/office/drawing/2014/main" id="{7BF303F0-E22B-4177-BA3C-3D659F751D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0" name="Freeform 28">
                <a:extLst>
                  <a:ext uri="{FF2B5EF4-FFF2-40B4-BE49-F238E27FC236}">
                    <a16:creationId xmlns:a16="http://schemas.microsoft.com/office/drawing/2014/main" id="{197B774B-89F5-49DE-98F1-104CE374AD0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1" name="Freeform 29">
                <a:extLst>
                  <a:ext uri="{FF2B5EF4-FFF2-40B4-BE49-F238E27FC236}">
                    <a16:creationId xmlns:a16="http://schemas.microsoft.com/office/drawing/2014/main" id="{11F53163-E3BE-404D-830D-257A6EF457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079" name="Freeform 30">
                <a:extLst>
                  <a:ext uri="{FF2B5EF4-FFF2-40B4-BE49-F238E27FC236}">
                    <a16:creationId xmlns:a16="http://schemas.microsoft.com/office/drawing/2014/main" id="{29A45196-5931-4F7A-B0BD-5500981AD7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31">
                <a:extLst>
                  <a:ext uri="{FF2B5EF4-FFF2-40B4-BE49-F238E27FC236}">
                    <a16:creationId xmlns:a16="http://schemas.microsoft.com/office/drawing/2014/main" id="{F3C5381E-2B99-42BE-B2F8-67E4D3E3F8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Freeform 32">
                <a:extLst>
                  <a:ext uri="{FF2B5EF4-FFF2-40B4-BE49-F238E27FC236}">
                    <a16:creationId xmlns:a16="http://schemas.microsoft.com/office/drawing/2014/main" id="{6B68636B-9E52-46E9-91C7-4007B7F604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5" name="Freeform 33">
                <a:extLst>
                  <a:ext uri="{FF2B5EF4-FFF2-40B4-BE49-F238E27FC236}">
                    <a16:creationId xmlns:a16="http://schemas.microsoft.com/office/drawing/2014/main" id="{0A9947E8-ABE4-4A22-AA34-0DD8FDDF7A1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6" name="Freeform 34">
                <a:extLst>
                  <a:ext uri="{FF2B5EF4-FFF2-40B4-BE49-F238E27FC236}">
                    <a16:creationId xmlns:a16="http://schemas.microsoft.com/office/drawing/2014/main" id="{1FA55F11-2943-4441-89BF-8244CA1D96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084" name="Freeform 35">
                <a:extLst>
                  <a:ext uri="{FF2B5EF4-FFF2-40B4-BE49-F238E27FC236}">
                    <a16:creationId xmlns:a16="http://schemas.microsoft.com/office/drawing/2014/main" id="{C231E46B-CBF3-423E-87F7-0F184164C9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6" name="Group 36">
              <a:extLst>
                <a:ext uri="{FF2B5EF4-FFF2-40B4-BE49-F238E27FC236}">
                  <a16:creationId xmlns:a16="http://schemas.microsoft.com/office/drawing/2014/main" id="{5B3B8B81-26EC-48F9-8C07-11AF5880127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3589" name="Freeform 37">
                <a:extLst>
                  <a:ext uri="{FF2B5EF4-FFF2-40B4-BE49-F238E27FC236}">
                    <a16:creationId xmlns:a16="http://schemas.microsoft.com/office/drawing/2014/main" id="{83367BC7-FD59-46DB-91DB-A3DB596934C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0" name="Freeform 38">
                <a:extLst>
                  <a:ext uri="{FF2B5EF4-FFF2-40B4-BE49-F238E27FC236}">
                    <a16:creationId xmlns:a16="http://schemas.microsoft.com/office/drawing/2014/main" id="{CE943F92-9F12-4C13-B884-72AC64502C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1" name="Freeform 39">
                <a:extLst>
                  <a:ext uri="{FF2B5EF4-FFF2-40B4-BE49-F238E27FC236}">
                    <a16:creationId xmlns:a16="http://schemas.microsoft.com/office/drawing/2014/main" id="{B03E48A3-39D8-49AA-9AB6-000BBC9EFD9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2" name="Freeform 40">
                <a:extLst>
                  <a:ext uri="{FF2B5EF4-FFF2-40B4-BE49-F238E27FC236}">
                    <a16:creationId xmlns:a16="http://schemas.microsoft.com/office/drawing/2014/main" id="{0A48ED52-7A13-485F-8D75-FC876707BD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3" name="Freeform 41">
                <a:extLst>
                  <a:ext uri="{FF2B5EF4-FFF2-40B4-BE49-F238E27FC236}">
                    <a16:creationId xmlns:a16="http://schemas.microsoft.com/office/drawing/2014/main" id="{62FF9F8F-6A8E-4CB2-AD99-D0DABAA4E1B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4" name="Freeform 42">
                <a:extLst>
                  <a:ext uri="{FF2B5EF4-FFF2-40B4-BE49-F238E27FC236}">
                    <a16:creationId xmlns:a16="http://schemas.microsoft.com/office/drawing/2014/main" id="{9357EA4E-4542-4C3D-9F5F-31AA5EB050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5" name="Freeform 43">
                <a:extLst>
                  <a:ext uri="{FF2B5EF4-FFF2-40B4-BE49-F238E27FC236}">
                    <a16:creationId xmlns:a16="http://schemas.microsoft.com/office/drawing/2014/main" id="{74F8898D-48E6-426D-BBA2-252C7F593E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057" name="Freeform 44">
                <a:extLst>
                  <a:ext uri="{FF2B5EF4-FFF2-40B4-BE49-F238E27FC236}">
                    <a16:creationId xmlns:a16="http://schemas.microsoft.com/office/drawing/2014/main" id="{2E897BBE-FCB5-46A4-9110-C1271D31D6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Freeform 45">
                <a:extLst>
                  <a:ext uri="{FF2B5EF4-FFF2-40B4-BE49-F238E27FC236}">
                    <a16:creationId xmlns:a16="http://schemas.microsoft.com/office/drawing/2014/main" id="{37608428-AFF1-4686-B36D-F5EF02DBE9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8" name="Freeform 46">
                <a:extLst>
                  <a:ext uri="{FF2B5EF4-FFF2-40B4-BE49-F238E27FC236}">
                    <a16:creationId xmlns:a16="http://schemas.microsoft.com/office/drawing/2014/main" id="{FCEAD650-6CF9-4BC0-9E3C-037517DE938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9" name="Freeform 47">
                <a:extLst>
                  <a:ext uri="{FF2B5EF4-FFF2-40B4-BE49-F238E27FC236}">
                    <a16:creationId xmlns:a16="http://schemas.microsoft.com/office/drawing/2014/main" id="{E65EDE3A-F504-4508-955F-040E687515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0" name="Oval 48">
                <a:extLst>
                  <a:ext uri="{FF2B5EF4-FFF2-40B4-BE49-F238E27FC236}">
                    <a16:creationId xmlns:a16="http://schemas.microsoft.com/office/drawing/2014/main" id="{97146275-00B5-4D28-8642-FD8A4913DF04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1" name="Oval 49">
                <a:extLst>
                  <a:ext uri="{FF2B5EF4-FFF2-40B4-BE49-F238E27FC236}">
                    <a16:creationId xmlns:a16="http://schemas.microsoft.com/office/drawing/2014/main" id="{AF8194DF-1B64-4396-860C-98CDE0F29EBA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2" name="Oval 50">
                <a:extLst>
                  <a:ext uri="{FF2B5EF4-FFF2-40B4-BE49-F238E27FC236}">
                    <a16:creationId xmlns:a16="http://schemas.microsoft.com/office/drawing/2014/main" id="{3CB6FBE2-9BA9-473F-825E-FD4FCBEA45FB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3" name="Oval 51">
                <a:extLst>
                  <a:ext uri="{FF2B5EF4-FFF2-40B4-BE49-F238E27FC236}">
                    <a16:creationId xmlns:a16="http://schemas.microsoft.com/office/drawing/2014/main" id="{B6FFC171-536B-456E-BD97-1B0C0A620247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4" name="Oval 52">
                <a:extLst>
                  <a:ext uri="{FF2B5EF4-FFF2-40B4-BE49-F238E27FC236}">
                    <a16:creationId xmlns:a16="http://schemas.microsoft.com/office/drawing/2014/main" id="{61CEC805-397D-44D5-847B-086D38337C76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5" name="Oval 53">
                <a:extLst>
                  <a:ext uri="{FF2B5EF4-FFF2-40B4-BE49-F238E27FC236}">
                    <a16:creationId xmlns:a16="http://schemas.microsoft.com/office/drawing/2014/main" id="{BF424ED7-8990-4411-8BD3-82BCF90568C3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7" name="Group 54">
              <a:extLst>
                <a:ext uri="{FF2B5EF4-FFF2-40B4-BE49-F238E27FC236}">
                  <a16:creationId xmlns:a16="http://schemas.microsoft.com/office/drawing/2014/main" id="{A4151314-DF0F-4147-A74C-8B07E8C551D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>
                <a:extLst>
                  <a:ext uri="{FF2B5EF4-FFF2-40B4-BE49-F238E27FC236}">
                    <a16:creationId xmlns:a16="http://schemas.microsoft.com/office/drawing/2014/main" id="{EE8C9E63-E6C0-4E48-AFCC-08014EF40E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8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8 w 382"/>
                  <a:gd name="T19" fmla="*/ 96 h 96"/>
                  <a:gd name="T20" fmla="*/ 272 w 382"/>
                  <a:gd name="T21" fmla="*/ 90 h 96"/>
                  <a:gd name="T22" fmla="*/ 320 w 382"/>
                  <a:gd name="T23" fmla="*/ 84 h 96"/>
                  <a:gd name="T24" fmla="*/ 361 w 382"/>
                  <a:gd name="T25" fmla="*/ 66 h 96"/>
                  <a:gd name="T26" fmla="*/ 391 w 382"/>
                  <a:gd name="T27" fmla="*/ 42 h 96"/>
                  <a:gd name="T28" fmla="*/ 385 w 382"/>
                  <a:gd name="T29" fmla="*/ 42 h 96"/>
                  <a:gd name="T30" fmla="*/ 355 w 382"/>
                  <a:gd name="T31" fmla="*/ 66 h 96"/>
                  <a:gd name="T32" fmla="*/ 314 w 382"/>
                  <a:gd name="T33" fmla="*/ 78 h 96"/>
                  <a:gd name="T34" fmla="*/ 272 w 382"/>
                  <a:gd name="T35" fmla="*/ 90 h 96"/>
                  <a:gd name="T36" fmla="*/ 218 w 382"/>
                  <a:gd name="T37" fmla="*/ 96 h 96"/>
                  <a:gd name="T38" fmla="*/ 218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56">
                <a:extLst>
                  <a:ext uri="{FF2B5EF4-FFF2-40B4-BE49-F238E27FC236}">
                    <a16:creationId xmlns:a16="http://schemas.microsoft.com/office/drawing/2014/main" id="{6CC3F672-60CD-41D9-A4ED-7ACF74324A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7">
                <a:extLst>
                  <a:ext uri="{FF2B5EF4-FFF2-40B4-BE49-F238E27FC236}">
                    <a16:creationId xmlns:a16="http://schemas.microsoft.com/office/drawing/2014/main" id="{8A00DD15-FC53-4D2E-BE36-3FCBA1DB302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8">
                <a:extLst>
                  <a:ext uri="{FF2B5EF4-FFF2-40B4-BE49-F238E27FC236}">
                    <a16:creationId xmlns:a16="http://schemas.microsoft.com/office/drawing/2014/main" id="{0F9B14F9-281C-4069-9B1E-B3CF82891E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9">
                <a:extLst>
                  <a:ext uri="{FF2B5EF4-FFF2-40B4-BE49-F238E27FC236}">
                    <a16:creationId xmlns:a16="http://schemas.microsoft.com/office/drawing/2014/main" id="{F49E5A3B-46DC-432B-91F1-472AE2C011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0">
                <a:extLst>
                  <a:ext uri="{FF2B5EF4-FFF2-40B4-BE49-F238E27FC236}">
                    <a16:creationId xmlns:a16="http://schemas.microsoft.com/office/drawing/2014/main" id="{95DF337B-9489-4885-A121-2D5352D43C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8 w 185"/>
                  <a:gd name="T5" fmla="*/ 36 h 210"/>
                  <a:gd name="T6" fmla="*/ 164 w 185"/>
                  <a:gd name="T7" fmla="*/ 72 h 210"/>
                  <a:gd name="T8" fmla="*/ 170 w 185"/>
                  <a:gd name="T9" fmla="*/ 90 h 210"/>
                  <a:gd name="T10" fmla="*/ 176 w 185"/>
                  <a:gd name="T11" fmla="*/ 114 h 210"/>
                  <a:gd name="T12" fmla="*/ 170 w 185"/>
                  <a:gd name="T13" fmla="*/ 138 h 210"/>
                  <a:gd name="T14" fmla="*/ 158 w 185"/>
                  <a:gd name="T15" fmla="*/ 162 h 210"/>
                  <a:gd name="T16" fmla="*/ 128 w 185"/>
                  <a:gd name="T17" fmla="*/ 180 h 210"/>
                  <a:gd name="T18" fmla="*/ 90 w 185"/>
                  <a:gd name="T19" fmla="*/ 198 h 210"/>
                  <a:gd name="T20" fmla="*/ 105 w 185"/>
                  <a:gd name="T21" fmla="*/ 210 h 210"/>
                  <a:gd name="T22" fmla="*/ 140 w 185"/>
                  <a:gd name="T23" fmla="*/ 192 h 210"/>
                  <a:gd name="T24" fmla="*/ 170 w 185"/>
                  <a:gd name="T25" fmla="*/ 168 h 210"/>
                  <a:gd name="T26" fmla="*/ 188 w 185"/>
                  <a:gd name="T27" fmla="*/ 144 h 210"/>
                  <a:gd name="T28" fmla="*/ 194 w 185"/>
                  <a:gd name="T29" fmla="*/ 114 h 210"/>
                  <a:gd name="T30" fmla="*/ 188 w 185"/>
                  <a:gd name="T31" fmla="*/ 90 h 210"/>
                  <a:gd name="T32" fmla="*/ 182 w 185"/>
                  <a:gd name="T33" fmla="*/ 66 h 210"/>
                  <a:gd name="T34" fmla="*/ 164 w 185"/>
                  <a:gd name="T35" fmla="*/ 48 h 210"/>
                  <a:gd name="T36" fmla="*/ 140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1">
                <a:extLst>
                  <a:ext uri="{FF2B5EF4-FFF2-40B4-BE49-F238E27FC236}">
                    <a16:creationId xmlns:a16="http://schemas.microsoft.com/office/drawing/2014/main" id="{1884EF8C-67E4-4047-B5E0-01A1BDD32CEA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5" name="Group 62">
                <a:extLst>
                  <a:ext uri="{FF2B5EF4-FFF2-40B4-BE49-F238E27FC236}">
                    <a16:creationId xmlns:a16="http://schemas.microsoft.com/office/drawing/2014/main" id="{63DF94B5-9B84-4128-B033-DFAEADFA00B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>
                  <a:extLst>
                    <a:ext uri="{FF2B5EF4-FFF2-40B4-BE49-F238E27FC236}">
                      <a16:creationId xmlns:a16="http://schemas.microsoft.com/office/drawing/2014/main" id="{6710E284-84D2-464F-AA83-B29029DC0F5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7" name="Oval 64">
                  <a:extLst>
                    <a:ext uri="{FF2B5EF4-FFF2-40B4-BE49-F238E27FC236}">
                      <a16:creationId xmlns:a16="http://schemas.microsoft.com/office/drawing/2014/main" id="{3961B731-5A68-44B1-B41A-3B9804EAC34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8" name="Oval 65">
                  <a:extLst>
                    <a:ext uri="{FF2B5EF4-FFF2-40B4-BE49-F238E27FC236}">
                      <a16:creationId xmlns:a16="http://schemas.microsoft.com/office/drawing/2014/main" id="{72079379-3F1E-491E-B27C-14DFBD371C8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9" name="Oval 66">
                  <a:extLst>
                    <a:ext uri="{FF2B5EF4-FFF2-40B4-BE49-F238E27FC236}">
                      <a16:creationId xmlns:a16="http://schemas.microsoft.com/office/drawing/2014/main" id="{7FA5C9E9-8826-4BEC-9445-E2984E54785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</p:grpSp>
        </p:grpSp>
      </p:grpSp>
      <p:sp>
        <p:nvSpPr>
          <p:cNvPr id="23619" name="Rectangle 67">
            <a:extLst>
              <a:ext uri="{FF2B5EF4-FFF2-40B4-BE49-F238E27FC236}">
                <a16:creationId xmlns:a16="http://schemas.microsoft.com/office/drawing/2014/main" id="{39280268-00D3-4E0B-B031-F5601CDCE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3620" name="Rectangle 68">
            <a:extLst>
              <a:ext uri="{FF2B5EF4-FFF2-40B4-BE49-F238E27FC236}">
                <a16:creationId xmlns:a16="http://schemas.microsoft.com/office/drawing/2014/main" id="{6869DCFC-B34E-4A24-97DD-66B821A74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3621" name="Rectangle 69">
            <a:extLst>
              <a:ext uri="{FF2B5EF4-FFF2-40B4-BE49-F238E27FC236}">
                <a16:creationId xmlns:a16="http://schemas.microsoft.com/office/drawing/2014/main" id="{1BF63290-BEC6-48F2-881D-102934C6B3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2" name="Rectangle 70">
            <a:extLst>
              <a:ext uri="{FF2B5EF4-FFF2-40B4-BE49-F238E27FC236}">
                <a16:creationId xmlns:a16="http://schemas.microsoft.com/office/drawing/2014/main" id="{FB4830FD-9870-4AEC-801E-DCA2F62CDC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3" name="Rectangle 71">
            <a:extLst>
              <a:ext uri="{FF2B5EF4-FFF2-40B4-BE49-F238E27FC236}">
                <a16:creationId xmlns:a16="http://schemas.microsoft.com/office/drawing/2014/main" id="{15F60631-275B-4A1E-9437-CA51935D96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BC6AA34-34EC-4C9F-AAE5-F74142696B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16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>
            <a:extLst>
              <a:ext uri="{FF2B5EF4-FFF2-40B4-BE49-F238E27FC236}">
                <a16:creationId xmlns:a16="http://schemas.microsoft.com/office/drawing/2014/main" id="{6DBE5862-6B4A-4CDD-882A-A6734EAC5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6921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Molekulová fyzika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235E1AE-D952-4082-B307-9D9C0225189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187450" y="4797425"/>
            <a:ext cx="6697663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>
                <a:solidFill>
                  <a:srgbClr val="000000"/>
                </a:solidFill>
                <a:effectLst/>
              </a:rPr>
              <a:t>Vnitřní energie plynu, ekvipartiční teorém</a:t>
            </a:r>
          </a:p>
        </p:txBody>
      </p:sp>
      <p:pic>
        <p:nvPicPr>
          <p:cNvPr id="4100" name="Picture 4" descr="LogoMFF">
            <a:extLst>
              <a:ext uri="{FF2B5EF4-FFF2-40B4-BE49-F238E27FC236}">
                <a16:creationId xmlns:a16="http://schemas.microsoft.com/office/drawing/2014/main" id="{4D7E31FE-1534-4962-999C-AA167C08E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16113"/>
            <a:ext cx="2879725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474AC488-39C5-4D93-BF2B-2F0F1393B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620713"/>
            <a:ext cx="6696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2996D-F3AA-4196-9D79-3F6024C7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Molární tepelné kapacity a </a:t>
            </a:r>
            <a:r>
              <a:rPr lang="cs-CZ" sz="3200" dirty="0" err="1"/>
              <a:t>Poissonova</a:t>
            </a:r>
            <a:r>
              <a:rPr lang="cs-CZ" sz="3200" dirty="0"/>
              <a:t> konstanta jednoatomových plynů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65EA86-FA8F-4BC4-BF6B-13583AE06C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571479"/>
              </p:ext>
            </p:extLst>
          </p:nvPr>
        </p:nvGraphicFramePr>
        <p:xfrm>
          <a:off x="2699792" y="1989138"/>
          <a:ext cx="3618458" cy="222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r>
                        <a:rPr lang="cs-CZ" sz="1800" dirty="0"/>
                        <a:t>Plyn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i="1" dirty="0" err="1"/>
                        <a:t>C</a:t>
                      </a:r>
                      <a:r>
                        <a:rPr lang="cs-CZ" sz="1800" i="0" baseline="-25000" dirty="0" err="1"/>
                        <a:t>p</a:t>
                      </a:r>
                      <a:r>
                        <a:rPr lang="cs-CZ" sz="1800" i="0" baseline="-25000" dirty="0"/>
                        <a:t> </a:t>
                      </a:r>
                      <a:r>
                        <a:rPr lang="cs-CZ" sz="1800" i="0" baseline="0" dirty="0"/>
                        <a:t>/ J·mol</a:t>
                      </a:r>
                      <a:r>
                        <a:rPr lang="cs-CZ" sz="1800" i="0" baseline="30000" dirty="0"/>
                        <a:t>-1</a:t>
                      </a:r>
                      <a:r>
                        <a:rPr lang="cs-CZ" sz="1800" i="0" baseline="0" dirty="0"/>
                        <a:t>·K</a:t>
                      </a:r>
                      <a:r>
                        <a:rPr lang="cs-CZ" sz="1800" i="0" baseline="30000" dirty="0"/>
                        <a:t>-1</a:t>
                      </a:r>
                      <a:endParaRPr lang="cs-CZ" sz="1800" i="1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ym typeface="Symbol" panose="05050102010706020507" pitchFamily="18" charset="2"/>
                        </a:rPr>
                        <a:t></a:t>
                      </a:r>
                      <a:endParaRPr lang="cs-CZ" sz="1800" dirty="0"/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cs-CZ" sz="1800" dirty="0"/>
                        <a:t>Ar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20,89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1,648</a:t>
                      </a: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cs-CZ" sz="1800" dirty="0"/>
                        <a:t>He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20,94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1,63</a:t>
                      </a: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cs-CZ" sz="1800" dirty="0" err="1"/>
                        <a:t>Kr</a:t>
                      </a:r>
                      <a:endParaRPr lang="cs-CZ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20,79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1,689</a:t>
                      </a: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cs-CZ" sz="1800" dirty="0"/>
                        <a:t>Ne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20,79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1,642</a:t>
                      </a: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cs-CZ" sz="1800" dirty="0" err="1"/>
                        <a:t>Xe</a:t>
                      </a:r>
                      <a:endParaRPr lang="cs-CZ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20,79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1,666</a:t>
                      </a: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délník: ohnutý roh 4">
            <a:extLst>
              <a:ext uri="{FF2B5EF4-FFF2-40B4-BE49-F238E27FC236}">
                <a16:creationId xmlns:a16="http://schemas.microsoft.com/office/drawing/2014/main" id="{8A247088-7A00-48E9-B4EF-A1DE90739C4C}"/>
              </a:ext>
            </a:extLst>
          </p:cNvPr>
          <p:cNvSpPr/>
          <p:nvPr/>
        </p:nvSpPr>
        <p:spPr bwMode="auto">
          <a:xfrm>
            <a:off x="3347864" y="4214418"/>
            <a:ext cx="2881312" cy="1079500"/>
          </a:xfrm>
          <a:prstGeom prst="foldedCorner">
            <a:avLst/>
          </a:prstGeom>
          <a:solidFill>
            <a:schemeClr val="tx1"/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cs-CZ" sz="2000" b="0" dirty="0">
                <a:solidFill>
                  <a:srgbClr val="000000"/>
                </a:solidFill>
                <a:latin typeface="Arial" charset="0"/>
              </a:rPr>
              <a:t>Teoretické hodnoty: </a:t>
            </a:r>
            <a:br>
              <a:rPr lang="cs-CZ" sz="2000" b="0" dirty="0">
                <a:solidFill>
                  <a:srgbClr val="000000"/>
                </a:solidFill>
                <a:latin typeface="Arial" charset="0"/>
              </a:rPr>
            </a:br>
            <a:r>
              <a:rPr lang="cs-CZ" sz="2000" b="0" i="1" dirty="0" err="1">
                <a:solidFill>
                  <a:srgbClr val="000000"/>
                </a:solidFill>
                <a:latin typeface="Arial" charset="0"/>
              </a:rPr>
              <a:t>C</a:t>
            </a:r>
            <a:r>
              <a:rPr lang="cs-CZ" sz="2000" b="0" baseline="-25000" dirty="0" err="1">
                <a:solidFill>
                  <a:srgbClr val="000000"/>
                </a:solidFill>
                <a:latin typeface="Arial" charset="0"/>
              </a:rPr>
              <a:t>p</a:t>
            </a:r>
            <a:r>
              <a:rPr lang="cs-CZ" sz="2000" b="0" dirty="0">
                <a:solidFill>
                  <a:srgbClr val="000000"/>
                </a:solidFill>
                <a:latin typeface="Arial" charset="0"/>
              </a:rPr>
              <a:t> = 20,786 </a:t>
            </a:r>
            <a:r>
              <a:rPr lang="cs-CZ" sz="2000" b="0" dirty="0">
                <a:solidFill>
                  <a:schemeClr val="accent4">
                    <a:lumMod val="10000"/>
                  </a:schemeClr>
                </a:solidFill>
              </a:rPr>
              <a:t>J·mol</a:t>
            </a:r>
            <a:r>
              <a:rPr lang="cs-CZ" sz="2000" b="0" baseline="30000" dirty="0">
                <a:solidFill>
                  <a:schemeClr val="accent4">
                    <a:lumMod val="10000"/>
                  </a:schemeClr>
                </a:solidFill>
              </a:rPr>
              <a:t>-1</a:t>
            </a:r>
            <a:r>
              <a:rPr lang="cs-CZ" sz="2000" b="0" dirty="0">
                <a:solidFill>
                  <a:schemeClr val="accent4">
                    <a:lumMod val="10000"/>
                  </a:schemeClr>
                </a:solidFill>
              </a:rPr>
              <a:t>·K</a:t>
            </a:r>
            <a:r>
              <a:rPr lang="cs-CZ" sz="2000" b="0" baseline="30000" dirty="0">
                <a:solidFill>
                  <a:schemeClr val="accent4">
                    <a:lumMod val="10000"/>
                  </a:schemeClr>
                </a:solidFill>
              </a:rPr>
              <a:t>-1</a:t>
            </a:r>
            <a:br>
              <a:rPr lang="cs-CZ" sz="2000" b="0" baseline="30000" dirty="0">
                <a:solidFill>
                  <a:schemeClr val="accent4">
                    <a:lumMod val="10000"/>
                  </a:schemeClr>
                </a:solidFill>
              </a:rPr>
            </a:br>
            <a:r>
              <a:rPr lang="cs-CZ" sz="2000" b="0" i="1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 </a:t>
            </a:r>
            <a:r>
              <a:rPr lang="cs-CZ" sz="2000" b="0" dirty="0">
                <a:solidFill>
                  <a:schemeClr val="accent4">
                    <a:lumMod val="10000"/>
                  </a:schemeClr>
                </a:solidFill>
                <a:sym typeface="Symbol" panose="05050102010706020507" pitchFamily="18" charset="2"/>
              </a:rPr>
              <a:t>= 1,66</a:t>
            </a:r>
            <a:endParaRPr lang="cs-CZ" sz="2000" b="0" i="1" dirty="0">
              <a:solidFill>
                <a:schemeClr val="accent4">
                  <a:lumMod val="1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3653650-F5E3-412C-88A0-ED524840A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Kinetická energie částic v jednom molu ideálního 1-atomového plynu</a:t>
            </a:r>
          </a:p>
        </p:txBody>
      </p:sp>
      <p:graphicFrame>
        <p:nvGraphicFramePr>
          <p:cNvPr id="6147" name="Object 2">
            <a:extLst>
              <a:ext uri="{FF2B5EF4-FFF2-40B4-BE49-F238E27FC236}">
                <a16:creationId xmlns:a16="http://schemas.microsoft.com/office/drawing/2014/main" id="{AD0C426B-922B-425C-999E-D16FC49BBB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2205038"/>
          <a:ext cx="1757363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23586" imgH="393529" progId="Equation.3">
                  <p:embed/>
                </p:oleObj>
              </mc:Choice>
              <mc:Fallback>
                <p:oleObj name="Rovnice" r:id="rId2" imgW="723586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205038"/>
                        <a:ext cx="1757363" cy="955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3">
            <a:extLst>
              <a:ext uri="{FF2B5EF4-FFF2-40B4-BE49-F238E27FC236}">
                <a16:creationId xmlns:a16="http://schemas.microsoft.com/office/drawing/2014/main" id="{E740B6F8-F303-4D97-B2A6-371025DBB4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2205038"/>
          <a:ext cx="180022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23586" imgH="393529" progId="Equation.3">
                  <p:embed/>
                </p:oleObj>
              </mc:Choice>
              <mc:Fallback>
                <p:oleObj name="Rovnice" r:id="rId4" imgW="723586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205038"/>
                        <a:ext cx="1800225" cy="9794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4">
            <a:extLst>
              <a:ext uri="{FF2B5EF4-FFF2-40B4-BE49-F238E27FC236}">
                <a16:creationId xmlns:a16="http://schemas.microsoft.com/office/drawing/2014/main" id="{A97438CD-F802-4475-A955-F516F0A64F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7763" y="2205038"/>
          <a:ext cx="175736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723586" imgH="393529" progId="Equation.3">
                  <p:embed/>
                </p:oleObj>
              </mc:Choice>
              <mc:Fallback>
                <p:oleObj name="Rovnice" r:id="rId6" imgW="723586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205038"/>
                        <a:ext cx="1757362" cy="9366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Levá složená závorka 8">
            <a:extLst>
              <a:ext uri="{FF2B5EF4-FFF2-40B4-BE49-F238E27FC236}">
                <a16:creationId xmlns:a16="http://schemas.microsoft.com/office/drawing/2014/main" id="{4B4C90ED-1FBE-418A-8A95-EF7E102F4C6F}"/>
              </a:ext>
            </a:extLst>
          </p:cNvPr>
          <p:cNvSpPr>
            <a:spLocks/>
          </p:cNvSpPr>
          <p:nvPr/>
        </p:nvSpPr>
        <p:spPr bwMode="auto">
          <a:xfrm rot="-5400000">
            <a:off x="1955800" y="2587626"/>
            <a:ext cx="263525" cy="1657350"/>
          </a:xfrm>
          <a:prstGeom prst="leftBrace">
            <a:avLst>
              <a:gd name="adj1" fmla="val 8327"/>
              <a:gd name="adj2" fmla="val 50000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6151" name="Levá složená závorka 9">
            <a:extLst>
              <a:ext uri="{FF2B5EF4-FFF2-40B4-BE49-F238E27FC236}">
                <a16:creationId xmlns:a16="http://schemas.microsoft.com/office/drawing/2014/main" id="{444133EE-F0D0-4550-AD1A-50B47B92CAC4}"/>
              </a:ext>
            </a:extLst>
          </p:cNvPr>
          <p:cNvSpPr>
            <a:spLocks/>
          </p:cNvSpPr>
          <p:nvPr/>
        </p:nvSpPr>
        <p:spPr bwMode="auto">
          <a:xfrm rot="-5400000">
            <a:off x="6996906" y="2588420"/>
            <a:ext cx="263525" cy="1655762"/>
          </a:xfrm>
          <a:prstGeom prst="leftBrace">
            <a:avLst>
              <a:gd name="adj1" fmla="val 8319"/>
              <a:gd name="adj2" fmla="val 50000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6152" name="Levá složená závorka 10">
            <a:extLst>
              <a:ext uri="{FF2B5EF4-FFF2-40B4-BE49-F238E27FC236}">
                <a16:creationId xmlns:a16="http://schemas.microsoft.com/office/drawing/2014/main" id="{E4D0B846-D010-4D28-AB57-0904EAFE4C42}"/>
              </a:ext>
            </a:extLst>
          </p:cNvPr>
          <p:cNvSpPr>
            <a:spLocks/>
          </p:cNvSpPr>
          <p:nvPr/>
        </p:nvSpPr>
        <p:spPr bwMode="auto">
          <a:xfrm rot="-5400000">
            <a:off x="4404519" y="2588419"/>
            <a:ext cx="263525" cy="1655763"/>
          </a:xfrm>
          <a:prstGeom prst="leftBrace">
            <a:avLst>
              <a:gd name="adj1" fmla="val 8319"/>
              <a:gd name="adj2" fmla="val 50000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6153" name="TextovéPole 11">
            <a:extLst>
              <a:ext uri="{FF2B5EF4-FFF2-40B4-BE49-F238E27FC236}">
                <a16:creationId xmlns:a16="http://schemas.microsoft.com/office/drawing/2014/main" id="{26B11C40-698C-4EF7-B59C-64F5D00C3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644900"/>
            <a:ext cx="1008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 mol</a:t>
            </a:r>
          </a:p>
        </p:txBody>
      </p:sp>
      <p:sp>
        <p:nvSpPr>
          <p:cNvPr id="6154" name="TextovéPole 12">
            <a:extLst>
              <a:ext uri="{FF2B5EF4-FFF2-40B4-BE49-F238E27FC236}">
                <a16:creationId xmlns:a16="http://schemas.microsoft.com/office/drawing/2014/main" id="{EF2E212D-915C-42F6-B689-1450DD43A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3644900"/>
            <a:ext cx="1512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 molekula</a:t>
            </a:r>
          </a:p>
        </p:txBody>
      </p:sp>
      <p:sp>
        <p:nvSpPr>
          <p:cNvPr id="6155" name="TextovéPole 13">
            <a:extLst>
              <a:ext uri="{FF2B5EF4-FFF2-40B4-BE49-F238E27FC236}">
                <a16:creationId xmlns:a16="http://schemas.microsoft.com/office/drawing/2014/main" id="{3A56C615-5FA5-4731-ABD0-75DC2CE6D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644900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 stupeň volnosti</a:t>
            </a:r>
          </a:p>
        </p:txBody>
      </p:sp>
      <p:sp>
        <p:nvSpPr>
          <p:cNvPr id="15" name="Ohnutý roh 14">
            <a:extLst>
              <a:ext uri="{FF2B5EF4-FFF2-40B4-BE49-F238E27FC236}">
                <a16:creationId xmlns:a16="http://schemas.microsoft.com/office/drawing/2014/main" id="{61691ADE-6F1B-436D-8F8F-2463D84483A6}"/>
              </a:ext>
            </a:extLst>
          </p:cNvPr>
          <p:cNvSpPr/>
          <p:nvPr/>
        </p:nvSpPr>
        <p:spPr bwMode="auto">
          <a:xfrm>
            <a:off x="504031" y="4437063"/>
            <a:ext cx="8135937" cy="1944687"/>
          </a:xfrm>
          <a:prstGeom prst="foldedCorner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r>
              <a:rPr lang="cs-CZ" sz="20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Na každý stupeň volnosti neuspořádaného postupného pohybu molekul plynu, který je ve stavu termodynamické rovnováhy, připadá stejně velká, na druhu plynu nezávislá, střední kinetická energie rovná </a:t>
            </a:r>
            <a:r>
              <a:rPr lang="cs-CZ" sz="2000" b="0" i="1" dirty="0" err="1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k</a:t>
            </a:r>
            <a:r>
              <a:rPr lang="cs-CZ" sz="2000" b="0" baseline="-25000" dirty="0" err="1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B</a:t>
            </a:r>
            <a:r>
              <a:rPr lang="cs-CZ" sz="2000" b="0" i="1" dirty="0" err="1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T</a:t>
            </a:r>
            <a:r>
              <a:rPr lang="cs-CZ" sz="20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/2.</a:t>
            </a:r>
            <a:br>
              <a:rPr lang="cs-CZ" sz="20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</a:br>
            <a:br>
              <a:rPr lang="cs-CZ" sz="20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</a:br>
            <a:r>
              <a:rPr lang="cs-CZ" sz="20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       → EKVIPARTIČNÍ TEORÉM PRO JEDNOATOMOVÝ PLYN</a:t>
            </a:r>
            <a:endParaRPr lang="cs-CZ" sz="2000" b="0" i="1" dirty="0">
              <a:solidFill>
                <a:schemeClr val="accent4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5F100-8993-4859-B83D-E1FD63AB3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24" y="414040"/>
            <a:ext cx="8568952" cy="1139825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Obecná formulace </a:t>
            </a:r>
            <a:r>
              <a:rPr lang="cs-CZ" sz="3200" dirty="0" err="1"/>
              <a:t>ekvipartičního</a:t>
            </a:r>
            <a:r>
              <a:rPr lang="cs-CZ" sz="3200" dirty="0"/>
              <a:t> principu</a:t>
            </a:r>
          </a:p>
        </p:txBody>
      </p:sp>
      <p:sp>
        <p:nvSpPr>
          <p:cNvPr id="3" name="Ohnutý roh 2">
            <a:extLst>
              <a:ext uri="{FF2B5EF4-FFF2-40B4-BE49-F238E27FC236}">
                <a16:creationId xmlns:a16="http://schemas.microsoft.com/office/drawing/2014/main" id="{7CB71268-7A6A-4C3E-BCFB-7218D0B7EF3F}"/>
              </a:ext>
            </a:extLst>
          </p:cNvPr>
          <p:cNvSpPr/>
          <p:nvPr/>
        </p:nvSpPr>
        <p:spPr bwMode="auto">
          <a:xfrm>
            <a:off x="1258888" y="1773238"/>
            <a:ext cx="6481762" cy="2016125"/>
          </a:xfrm>
          <a:prstGeom prst="foldedCorner">
            <a:avLst/>
          </a:prstGeom>
          <a:solidFill>
            <a:schemeClr val="tx1"/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cs-CZ" sz="2400" b="0" dirty="0">
              <a:solidFill>
                <a:schemeClr val="accent4">
                  <a:lumMod val="10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cs-CZ" sz="24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Na každý z kvadratických členů, z nichž se skládá energie molekuly přísluší střední energie rovná </a:t>
            </a:r>
            <a:r>
              <a:rPr lang="cs-CZ" sz="2400" b="0" i="1" dirty="0" err="1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k</a:t>
            </a:r>
            <a:r>
              <a:rPr lang="cs-CZ" sz="2400" b="0" baseline="-25000" dirty="0" err="1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B</a:t>
            </a:r>
            <a:r>
              <a:rPr lang="cs-CZ" sz="2400" b="0" i="1" dirty="0" err="1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T</a:t>
            </a:r>
            <a:r>
              <a:rPr lang="cs-CZ" sz="2400" b="0" dirty="0">
                <a:solidFill>
                  <a:schemeClr val="accent4">
                    <a:lumMod val="10000"/>
                  </a:schemeClr>
                </a:solidFill>
                <a:latin typeface="Arial" charset="0"/>
                <a:cs typeface="Arial" charset="0"/>
              </a:rPr>
              <a:t>/2.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Object 5">
                <a:extLst>
                  <a:ext uri="{FF2B5EF4-FFF2-40B4-BE49-F238E27FC236}">
                    <a16:creationId xmlns:a16="http://schemas.microsoft.com/office/drawing/2014/main" id="{185F325F-D319-4661-AB96-9AB40563CC38}"/>
                  </a:ext>
                </a:extLst>
              </p:cNvPr>
              <p:cNvSpPr txBox="1"/>
              <p:nvPr/>
            </p:nvSpPr>
            <p:spPr bwMode="auto">
              <a:xfrm>
                <a:off x="2771800" y="4578648"/>
                <a:ext cx="1296045" cy="70425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</m:d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num>
                        <m:den>
                          <m:r>
                            <a:rPr lang="en-US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20" name="Object 5">
                <a:extLst>
                  <a:ext uri="{FF2B5EF4-FFF2-40B4-BE49-F238E27FC236}">
                    <a16:creationId xmlns:a16="http://schemas.microsoft.com/office/drawing/2014/main" id="{185F325F-D319-4661-AB96-9AB40563C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1800" y="4578648"/>
                <a:ext cx="1296045" cy="7042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>
            <a:extLst>
              <a:ext uri="{FF2B5EF4-FFF2-40B4-BE49-F238E27FC236}">
                <a16:creationId xmlns:a16="http://schemas.microsoft.com/office/drawing/2014/main" id="{0D0DB54A-833E-4E38-A09B-400C0FFA9629}"/>
              </a:ext>
            </a:extLst>
          </p:cNvPr>
          <p:cNvSpPr txBox="1"/>
          <p:nvPr/>
        </p:nvSpPr>
        <p:spPr>
          <a:xfrm>
            <a:off x="4356100" y="4422775"/>
            <a:ext cx="18351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0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</a:t>
            </a:r>
            <a:r>
              <a:rPr lang="cs-CZ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počet</a:t>
            </a:r>
            <a:br>
              <a:rPr lang="cs-CZ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sz="2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kvadratických členů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F394D1A-C622-41B8-ABED-467F3B517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33425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Co na to experiment?</a:t>
            </a:r>
          </a:p>
        </p:txBody>
      </p:sp>
      <p:pic>
        <p:nvPicPr>
          <p:cNvPr id="10243" name="Zástupný symbol pro obsah 6">
            <a:extLst>
              <a:ext uri="{FF2B5EF4-FFF2-40B4-BE49-F238E27FC236}">
                <a16:creationId xmlns:a16="http://schemas.microsoft.com/office/drawing/2014/main" id="{3AEA67D5-2833-42A5-8455-0E184754AC7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067" y="1636316"/>
            <a:ext cx="5813425" cy="3556000"/>
          </a:xfrm>
        </p:spPr>
      </p:pic>
      <p:pic>
        <p:nvPicPr>
          <p:cNvPr id="10244" name="Zástupný symbol pro obsah 8">
            <a:extLst>
              <a:ext uri="{FF2B5EF4-FFF2-40B4-BE49-F238E27FC236}">
                <a16:creationId xmlns:a16="http://schemas.microsoft.com/office/drawing/2014/main" id="{89F6C8D0-7523-4A8E-8482-AD2ED361E28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2685531"/>
            <a:ext cx="2570162" cy="2520950"/>
          </a:xfr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F2577CC9-7B6A-4983-86FD-69E3B559E094}"/>
              </a:ext>
            </a:extLst>
          </p:cNvPr>
          <p:cNvSpPr txBox="1"/>
          <p:nvPr/>
        </p:nvSpPr>
        <p:spPr>
          <a:xfrm>
            <a:off x="250825" y="1200943"/>
            <a:ext cx="58134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Molární tepelné kapacity a další veličiny při 300 K</a:t>
            </a:r>
          </a:p>
        </p:txBody>
      </p:sp>
      <p:sp>
        <p:nvSpPr>
          <p:cNvPr id="10246" name="Obdélník: ohnutý roh 10">
            <a:extLst>
              <a:ext uri="{FF2B5EF4-FFF2-40B4-BE49-F238E27FC236}">
                <a16:creationId xmlns:a16="http://schemas.microsoft.com/office/drawing/2014/main" id="{F09E5BC2-770B-40C5-82EE-37328D40D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642" y="5192316"/>
            <a:ext cx="2354262" cy="647700"/>
          </a:xfrm>
          <a:prstGeom prst="foldedCorner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0" dirty="0">
                <a:solidFill>
                  <a:srgbClr val="0C113A"/>
                </a:solidFill>
              </a:rPr>
              <a:t>Závislost </a:t>
            </a:r>
            <a:r>
              <a:rPr lang="cs-CZ" altLang="cs-CZ" sz="1600" b="0" i="1" dirty="0" err="1">
                <a:solidFill>
                  <a:srgbClr val="0C113A"/>
                </a:solidFill>
              </a:rPr>
              <a:t>C</a:t>
            </a:r>
            <a:r>
              <a:rPr lang="cs-CZ" altLang="cs-CZ" sz="1600" b="0" baseline="-25000" dirty="0" err="1">
                <a:solidFill>
                  <a:srgbClr val="0C113A"/>
                </a:solidFill>
              </a:rPr>
              <a:t>p</a:t>
            </a:r>
            <a:r>
              <a:rPr lang="cs-CZ" altLang="cs-CZ" sz="1600" b="0" dirty="0">
                <a:solidFill>
                  <a:srgbClr val="0C113A"/>
                </a:solidFill>
              </a:rPr>
              <a:t> na teplotě </a:t>
            </a:r>
            <a:br>
              <a:rPr lang="cs-CZ" altLang="cs-CZ" sz="1600" b="0" dirty="0">
                <a:solidFill>
                  <a:srgbClr val="0C113A"/>
                </a:solidFill>
              </a:rPr>
            </a:br>
            <a:r>
              <a:rPr lang="cs-CZ" altLang="cs-CZ" sz="1600" b="0" dirty="0">
                <a:solidFill>
                  <a:srgbClr val="0C113A"/>
                </a:solidFill>
              </a:rPr>
              <a:t>pro vodík H</a:t>
            </a:r>
            <a:r>
              <a:rPr lang="cs-CZ" altLang="cs-CZ" sz="1600" b="0" baseline="-25000" dirty="0">
                <a:solidFill>
                  <a:srgbClr val="0C113A"/>
                </a:solidFill>
              </a:rPr>
              <a:t>2</a:t>
            </a:r>
            <a:r>
              <a:rPr lang="cs-CZ" altLang="cs-CZ" sz="1600" b="0" dirty="0">
                <a:solidFill>
                  <a:srgbClr val="0C113A"/>
                </a:solidFill>
              </a:rPr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BCB5FC8-B84F-4D8F-93C5-A536920F13A6}"/>
              </a:ext>
            </a:extLst>
          </p:cNvPr>
          <p:cNvSpPr txBox="1"/>
          <p:nvPr/>
        </p:nvSpPr>
        <p:spPr>
          <a:xfrm>
            <a:off x="231775" y="6376988"/>
            <a:ext cx="55435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(Svoboda E., Bakule R.: </a:t>
            </a:r>
            <a:r>
              <a:rPr lang="cs-CZ" sz="1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Molekulová fyzika.</a:t>
            </a:r>
            <a:r>
              <a:rPr lang="cs-CZ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Academia, Praha 1992.)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ázek 7">
            <a:extLst>
              <a:ext uri="{FF2B5EF4-FFF2-40B4-BE49-F238E27FC236}">
                <a16:creationId xmlns:a16="http://schemas.microsoft.com/office/drawing/2014/main" id="{3419582F-F754-441C-A7E3-F680071EAD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844824"/>
            <a:ext cx="3955256" cy="371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FAB9EC81-7B77-4FDC-B41D-DEE69C79C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06" y="418306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cs-CZ" sz="3200" dirty="0"/>
              <a:t>Teplotní závislost molárních tepelných kapacit vybraných dvouatomových plynů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1AF6F8D-AC16-4113-AA8C-22D1A4154FD4}"/>
              </a:ext>
            </a:extLst>
          </p:cNvPr>
          <p:cNvSpPr/>
          <p:nvPr/>
        </p:nvSpPr>
        <p:spPr>
          <a:xfrm>
            <a:off x="1619250" y="6237288"/>
            <a:ext cx="5616575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(Svoboda E., Bakule R.: </a:t>
            </a:r>
            <a:r>
              <a:rPr lang="cs-CZ" sz="1400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Molekulová fyzika.</a:t>
            </a:r>
            <a:r>
              <a:rPr lang="cs-CZ" sz="1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Academia, Praha 1992.)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5013</TotalTime>
  <Words>211</Words>
  <Application>Microsoft Office PowerPoint</Application>
  <PresentationFormat>Předvádění na obrazovce (4:3)</PresentationFormat>
  <Paragraphs>39</Paragraphs>
  <Slides>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Cambria Math</vt:lpstr>
      <vt:lpstr>Symbol</vt:lpstr>
      <vt:lpstr>Wingdings</vt:lpstr>
      <vt:lpstr>Kruhy na vodě</vt:lpstr>
      <vt:lpstr>Rovnice</vt:lpstr>
      <vt:lpstr>Molekulová fyzika</vt:lpstr>
      <vt:lpstr>Molární tepelné kapacity a Poissonova konstanta jednoatomových plynů</vt:lpstr>
      <vt:lpstr>Kinetická energie částic v jednom molu ideálního 1-atomového plynu</vt:lpstr>
      <vt:lpstr>Obecná formulace ekvipartičního principu</vt:lpstr>
      <vt:lpstr>Co na to experiment?</vt:lpstr>
      <vt:lpstr>Teplotní závislost molárních tepelných kapacit vybraných dvouatomových plynů</vt:lpstr>
    </vt:vector>
  </TitlesOfParts>
  <Company>KDF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Zdeněk Drozd</dc:creator>
  <cp:lastModifiedBy>Zdeněk Drozd</cp:lastModifiedBy>
  <cp:revision>446</cp:revision>
  <dcterms:created xsi:type="dcterms:W3CDTF">2007-02-24T17:18:26Z</dcterms:created>
  <dcterms:modified xsi:type="dcterms:W3CDTF">2025-03-16T19:01:18Z</dcterms:modified>
</cp:coreProperties>
</file>