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0" r:id="rId3"/>
    <p:sldId id="257" r:id="rId4"/>
    <p:sldId id="259" r:id="rId5"/>
    <p:sldId id="258" r:id="rId6"/>
    <p:sldId id="265" r:id="rId7"/>
    <p:sldId id="263" r:id="rId8"/>
    <p:sldId id="266" r:id="rId9"/>
    <p:sldId id="267" r:id="rId10"/>
    <p:sldId id="268" r:id="rId11"/>
  </p:sldIdLst>
  <p:sldSz cx="9144000" cy="6858000" type="screen4x3"/>
  <p:notesSz cx="6854825" cy="9713913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ourier New" pitchFamily="49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ourier New" pitchFamily="49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ourier New" pitchFamily="49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ourier New" pitchFamily="49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Courier New" pitchFamily="49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Courier New" pitchFamily="49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Courier New" pitchFamily="49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Courier New" pitchFamily="49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Courier New" pitchFamily="49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00FF"/>
    <a:srgbClr val="0066CC"/>
    <a:srgbClr val="FFFFFF"/>
    <a:srgbClr val="B2B2B2"/>
    <a:srgbClr val="DDDDDD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208" autoAdjust="0"/>
    <p:restoredTop sz="94660"/>
  </p:normalViewPr>
  <p:slideViewPr>
    <p:cSldViewPr>
      <p:cViewPr>
        <p:scale>
          <a:sx n="66" d="100"/>
          <a:sy n="66" d="100"/>
        </p:scale>
        <p:origin x="-185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308" y="-102"/>
      </p:cViewPr>
      <p:guideLst>
        <p:guide orient="horz" pos="3060"/>
        <p:guide pos="215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3.wmf"/><Relationship Id="rId18" Type="http://schemas.openxmlformats.org/officeDocument/2006/relationships/image" Target="../media/image1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17" Type="http://schemas.openxmlformats.org/officeDocument/2006/relationships/image" Target="../media/image17.wmf"/><Relationship Id="rId2" Type="http://schemas.openxmlformats.org/officeDocument/2006/relationships/image" Target="../media/image2.wmf"/><Relationship Id="rId16" Type="http://schemas.openxmlformats.org/officeDocument/2006/relationships/image" Target="../media/image16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5" Type="http://schemas.openxmlformats.org/officeDocument/2006/relationships/image" Target="../media/image1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Relationship Id="rId14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image" Target="../media/image31.wmf"/><Relationship Id="rId18" Type="http://schemas.openxmlformats.org/officeDocument/2006/relationships/image" Target="../media/image36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12" Type="http://schemas.openxmlformats.org/officeDocument/2006/relationships/image" Target="../media/image30.wmf"/><Relationship Id="rId17" Type="http://schemas.openxmlformats.org/officeDocument/2006/relationships/image" Target="../media/image35.wmf"/><Relationship Id="rId2" Type="http://schemas.openxmlformats.org/officeDocument/2006/relationships/image" Target="../media/image20.wmf"/><Relationship Id="rId16" Type="http://schemas.openxmlformats.org/officeDocument/2006/relationships/image" Target="../media/image34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11" Type="http://schemas.openxmlformats.org/officeDocument/2006/relationships/image" Target="../media/image29.wmf"/><Relationship Id="rId5" Type="http://schemas.openxmlformats.org/officeDocument/2006/relationships/image" Target="../media/image23.wmf"/><Relationship Id="rId15" Type="http://schemas.openxmlformats.org/officeDocument/2006/relationships/image" Target="../media/image33.wmf"/><Relationship Id="rId10" Type="http://schemas.openxmlformats.org/officeDocument/2006/relationships/image" Target="../media/image28.wmf"/><Relationship Id="rId4" Type="http://schemas.openxmlformats.org/officeDocument/2006/relationships/image" Target="../media/image22.wmf"/><Relationship Id="rId9" Type="http://schemas.openxmlformats.org/officeDocument/2006/relationships/image" Target="../media/image27.wmf"/><Relationship Id="rId14" Type="http://schemas.openxmlformats.org/officeDocument/2006/relationships/image" Target="../media/image32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3.wmf"/><Relationship Id="rId18" Type="http://schemas.openxmlformats.org/officeDocument/2006/relationships/image" Target="../media/image1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17" Type="http://schemas.openxmlformats.org/officeDocument/2006/relationships/image" Target="../media/image17.wmf"/><Relationship Id="rId2" Type="http://schemas.openxmlformats.org/officeDocument/2006/relationships/image" Target="../media/image2.wmf"/><Relationship Id="rId16" Type="http://schemas.openxmlformats.org/officeDocument/2006/relationships/image" Target="../media/image16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5" Type="http://schemas.openxmlformats.org/officeDocument/2006/relationships/image" Target="../media/image1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Relationship Id="rId14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image" Target="../media/image31.wmf"/><Relationship Id="rId18" Type="http://schemas.openxmlformats.org/officeDocument/2006/relationships/image" Target="../media/image36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12" Type="http://schemas.openxmlformats.org/officeDocument/2006/relationships/image" Target="../media/image30.wmf"/><Relationship Id="rId17" Type="http://schemas.openxmlformats.org/officeDocument/2006/relationships/image" Target="../media/image35.wmf"/><Relationship Id="rId2" Type="http://schemas.openxmlformats.org/officeDocument/2006/relationships/image" Target="../media/image20.wmf"/><Relationship Id="rId16" Type="http://schemas.openxmlformats.org/officeDocument/2006/relationships/image" Target="../media/image34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11" Type="http://schemas.openxmlformats.org/officeDocument/2006/relationships/image" Target="../media/image29.wmf"/><Relationship Id="rId5" Type="http://schemas.openxmlformats.org/officeDocument/2006/relationships/image" Target="../media/image23.wmf"/><Relationship Id="rId15" Type="http://schemas.openxmlformats.org/officeDocument/2006/relationships/image" Target="../media/image33.wmf"/><Relationship Id="rId10" Type="http://schemas.openxmlformats.org/officeDocument/2006/relationships/image" Target="../media/image28.wmf"/><Relationship Id="rId4" Type="http://schemas.openxmlformats.org/officeDocument/2006/relationships/image" Target="../media/image22.wmf"/><Relationship Id="rId9" Type="http://schemas.openxmlformats.org/officeDocument/2006/relationships/image" Target="../media/image27.wmf"/><Relationship Id="rId14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70213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26550"/>
            <a:ext cx="2970213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9226550"/>
            <a:ext cx="2970213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7A724B67-ABAF-43D6-8231-2D48CFEA23EC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73282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0213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74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98538" y="728663"/>
            <a:ext cx="4857750" cy="3643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614863"/>
            <a:ext cx="5483225" cy="437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26550"/>
            <a:ext cx="2970213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9226550"/>
            <a:ext cx="2970213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E8C25AD9-2CE0-4217-8E61-84269C0DA75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487095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E52004-230D-4E7D-A95E-CF3B22366C65}" type="slidenum">
              <a:rPr lang="cs-CZ" altLang="cs-CZ"/>
              <a:pPr/>
              <a:t>1</a:t>
            </a:fld>
            <a:endParaRPr lang="cs-CZ" altLang="cs-CZ"/>
          </a:p>
        </p:txBody>
      </p:sp>
      <p:sp>
        <p:nvSpPr>
          <p:cNvPr id="184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2B3324-6541-4118-89AB-44652B827275}" type="slidenum">
              <a:rPr lang="cs-CZ" altLang="cs-CZ"/>
              <a:pPr/>
              <a:t>10</a:t>
            </a:fld>
            <a:endParaRPr lang="cs-CZ" altLang="cs-CZ"/>
          </a:p>
        </p:txBody>
      </p:sp>
      <p:sp>
        <p:nvSpPr>
          <p:cNvPr id="3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DAC58-2AEB-43CC-97B8-CF4CED3AA49E}" type="slidenum">
              <a:rPr lang="cs-CZ" altLang="cs-CZ"/>
              <a:pPr/>
              <a:t>2</a:t>
            </a:fld>
            <a:endParaRPr lang="cs-CZ" altLang="cs-CZ"/>
          </a:p>
        </p:txBody>
      </p:sp>
      <p:sp>
        <p:nvSpPr>
          <p:cNvPr id="19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8C4A0E-E0A6-416E-9F3B-F38CF3E043D3}" type="slidenum">
              <a:rPr lang="cs-CZ" altLang="cs-CZ"/>
              <a:pPr/>
              <a:t>3</a:t>
            </a:fld>
            <a:endParaRPr lang="cs-CZ" altLang="cs-CZ"/>
          </a:p>
        </p:txBody>
      </p:sp>
      <p:sp>
        <p:nvSpPr>
          <p:cNvPr id="20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64284C-17B7-4175-BE81-0EA4F9A8B6A6}" type="slidenum">
              <a:rPr lang="cs-CZ" altLang="cs-CZ"/>
              <a:pPr/>
              <a:t>4</a:t>
            </a:fld>
            <a:endParaRPr lang="cs-CZ" altLang="cs-CZ"/>
          </a:p>
        </p:txBody>
      </p:sp>
      <p:sp>
        <p:nvSpPr>
          <p:cNvPr id="215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2DB2F2-6680-40F8-BF5F-4DD25F22D8E8}" type="slidenum">
              <a:rPr lang="cs-CZ" altLang="cs-CZ"/>
              <a:pPr/>
              <a:t>5</a:t>
            </a:fld>
            <a:endParaRPr lang="cs-CZ" altLang="cs-CZ"/>
          </a:p>
        </p:txBody>
      </p:sp>
      <p:sp>
        <p:nvSpPr>
          <p:cNvPr id="22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0958F7-0BA5-40C8-A34B-A1B18A95C0DC}" type="slidenum">
              <a:rPr lang="cs-CZ" altLang="cs-CZ"/>
              <a:pPr/>
              <a:t>6</a:t>
            </a:fld>
            <a:endParaRPr lang="cs-CZ" altLang="cs-CZ"/>
          </a:p>
        </p:txBody>
      </p:sp>
      <p:sp>
        <p:nvSpPr>
          <p:cNvPr id="276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B417C5-01C4-444E-BD31-559E8D377AF7}" type="slidenum">
              <a:rPr lang="cs-CZ" altLang="cs-CZ"/>
              <a:pPr/>
              <a:t>7</a:t>
            </a:fld>
            <a:endParaRPr lang="cs-CZ" altLang="cs-CZ"/>
          </a:p>
        </p:txBody>
      </p:sp>
      <p:sp>
        <p:nvSpPr>
          <p:cNvPr id="24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B7862F-BC4B-4416-B516-CA217DBBF7C3}" type="slidenum">
              <a:rPr lang="cs-CZ" altLang="cs-CZ"/>
              <a:pPr/>
              <a:t>8</a:t>
            </a:fld>
            <a:endParaRPr lang="cs-CZ" altLang="cs-CZ"/>
          </a:p>
        </p:txBody>
      </p:sp>
      <p:sp>
        <p:nvSpPr>
          <p:cNvPr id="29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B87B9E-2A87-453A-819B-BC33FF7FCC64}" type="slidenum">
              <a:rPr lang="cs-CZ" altLang="cs-CZ"/>
              <a:pPr/>
              <a:t>9</a:t>
            </a:fld>
            <a:endParaRPr lang="cs-CZ" altLang="cs-CZ"/>
          </a:p>
        </p:txBody>
      </p:sp>
      <p:sp>
        <p:nvSpPr>
          <p:cNvPr id="32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5859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1072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2694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0825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675791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9465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0254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5215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452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144271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516742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18" Type="http://schemas.openxmlformats.org/officeDocument/2006/relationships/oleObject" Target="../embeddings/oleObject8.bin"/><Relationship Id="rId26" Type="http://schemas.openxmlformats.org/officeDocument/2006/relationships/oleObject" Target="../embeddings/oleObject12.bin"/><Relationship Id="rId39" Type="http://schemas.openxmlformats.org/officeDocument/2006/relationships/image" Target="../media/image18.wmf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9.wmf"/><Relationship Id="rId34" Type="http://schemas.openxmlformats.org/officeDocument/2006/relationships/oleObject" Target="../embeddings/oleObject16.bin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wmf"/><Relationship Id="rId25" Type="http://schemas.openxmlformats.org/officeDocument/2006/relationships/image" Target="../media/image11.wmf"/><Relationship Id="rId33" Type="http://schemas.openxmlformats.org/officeDocument/2006/relationships/image" Target="../media/image15.wmf"/><Relationship Id="rId38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29" Type="http://schemas.openxmlformats.org/officeDocument/2006/relationships/image" Target="../media/image13.w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24" Type="http://schemas.openxmlformats.org/officeDocument/2006/relationships/oleObject" Target="../embeddings/oleObject11.bin"/><Relationship Id="rId32" Type="http://schemas.openxmlformats.org/officeDocument/2006/relationships/oleObject" Target="../embeddings/oleObject15.bin"/><Relationship Id="rId37" Type="http://schemas.openxmlformats.org/officeDocument/2006/relationships/image" Target="../media/image17.wmf"/><Relationship Id="rId5" Type="http://schemas.openxmlformats.org/officeDocument/2006/relationships/image" Target="../media/image1.wmf"/><Relationship Id="rId15" Type="http://schemas.openxmlformats.org/officeDocument/2006/relationships/image" Target="../media/image6.wmf"/><Relationship Id="rId23" Type="http://schemas.openxmlformats.org/officeDocument/2006/relationships/image" Target="../media/image10.wmf"/><Relationship Id="rId28" Type="http://schemas.openxmlformats.org/officeDocument/2006/relationships/oleObject" Target="../embeddings/oleObject13.bin"/><Relationship Id="rId36" Type="http://schemas.openxmlformats.org/officeDocument/2006/relationships/oleObject" Target="../embeddings/oleObject17.bin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8.wmf"/><Relationship Id="rId31" Type="http://schemas.openxmlformats.org/officeDocument/2006/relationships/image" Target="../media/image14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Relationship Id="rId27" Type="http://schemas.openxmlformats.org/officeDocument/2006/relationships/image" Target="../media/image12.wmf"/><Relationship Id="rId30" Type="http://schemas.openxmlformats.org/officeDocument/2006/relationships/oleObject" Target="../embeddings/oleObject14.bin"/><Relationship Id="rId35" Type="http://schemas.openxmlformats.org/officeDocument/2006/relationships/image" Target="../media/image16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13" Type="http://schemas.openxmlformats.org/officeDocument/2006/relationships/image" Target="../media/image23.wmf"/><Relationship Id="rId18" Type="http://schemas.openxmlformats.org/officeDocument/2006/relationships/oleObject" Target="../embeddings/oleObject62.bin"/><Relationship Id="rId26" Type="http://schemas.openxmlformats.org/officeDocument/2006/relationships/oleObject" Target="../embeddings/oleObject66.bin"/><Relationship Id="rId39" Type="http://schemas.openxmlformats.org/officeDocument/2006/relationships/image" Target="../media/image36.wmf"/><Relationship Id="rId3" Type="http://schemas.openxmlformats.org/officeDocument/2006/relationships/notesSlide" Target="../notesSlides/notesSlide10.xml"/><Relationship Id="rId21" Type="http://schemas.openxmlformats.org/officeDocument/2006/relationships/image" Target="../media/image27.wmf"/><Relationship Id="rId34" Type="http://schemas.openxmlformats.org/officeDocument/2006/relationships/oleObject" Target="../embeddings/oleObject70.bin"/><Relationship Id="rId7" Type="http://schemas.openxmlformats.org/officeDocument/2006/relationships/image" Target="../media/image20.wmf"/><Relationship Id="rId12" Type="http://schemas.openxmlformats.org/officeDocument/2006/relationships/oleObject" Target="../embeddings/oleObject59.bin"/><Relationship Id="rId17" Type="http://schemas.openxmlformats.org/officeDocument/2006/relationships/image" Target="../media/image25.wmf"/><Relationship Id="rId25" Type="http://schemas.openxmlformats.org/officeDocument/2006/relationships/image" Target="../media/image29.wmf"/><Relationship Id="rId33" Type="http://schemas.openxmlformats.org/officeDocument/2006/relationships/image" Target="../media/image33.wmf"/><Relationship Id="rId38" Type="http://schemas.openxmlformats.org/officeDocument/2006/relationships/oleObject" Target="../embeddings/oleObject72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1.bin"/><Relationship Id="rId20" Type="http://schemas.openxmlformats.org/officeDocument/2006/relationships/oleObject" Target="../embeddings/oleObject63.bin"/><Relationship Id="rId29" Type="http://schemas.openxmlformats.org/officeDocument/2006/relationships/image" Target="../media/image31.wmf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6.bin"/><Relationship Id="rId11" Type="http://schemas.openxmlformats.org/officeDocument/2006/relationships/image" Target="../media/image22.wmf"/><Relationship Id="rId24" Type="http://schemas.openxmlformats.org/officeDocument/2006/relationships/oleObject" Target="../embeddings/oleObject65.bin"/><Relationship Id="rId32" Type="http://schemas.openxmlformats.org/officeDocument/2006/relationships/oleObject" Target="../embeddings/oleObject69.bin"/><Relationship Id="rId37" Type="http://schemas.openxmlformats.org/officeDocument/2006/relationships/image" Target="../media/image35.wmf"/><Relationship Id="rId5" Type="http://schemas.openxmlformats.org/officeDocument/2006/relationships/image" Target="../media/image19.wmf"/><Relationship Id="rId15" Type="http://schemas.openxmlformats.org/officeDocument/2006/relationships/image" Target="../media/image24.wmf"/><Relationship Id="rId23" Type="http://schemas.openxmlformats.org/officeDocument/2006/relationships/image" Target="../media/image28.wmf"/><Relationship Id="rId28" Type="http://schemas.openxmlformats.org/officeDocument/2006/relationships/oleObject" Target="../embeddings/oleObject67.bin"/><Relationship Id="rId36" Type="http://schemas.openxmlformats.org/officeDocument/2006/relationships/oleObject" Target="../embeddings/oleObject71.bin"/><Relationship Id="rId10" Type="http://schemas.openxmlformats.org/officeDocument/2006/relationships/oleObject" Target="../embeddings/oleObject58.bin"/><Relationship Id="rId19" Type="http://schemas.openxmlformats.org/officeDocument/2006/relationships/image" Target="../media/image26.wmf"/><Relationship Id="rId31" Type="http://schemas.openxmlformats.org/officeDocument/2006/relationships/image" Target="../media/image32.wmf"/><Relationship Id="rId4" Type="http://schemas.openxmlformats.org/officeDocument/2006/relationships/oleObject" Target="../embeddings/oleObject55.bin"/><Relationship Id="rId9" Type="http://schemas.openxmlformats.org/officeDocument/2006/relationships/image" Target="../media/image21.wmf"/><Relationship Id="rId14" Type="http://schemas.openxmlformats.org/officeDocument/2006/relationships/oleObject" Target="../embeddings/oleObject60.bin"/><Relationship Id="rId22" Type="http://schemas.openxmlformats.org/officeDocument/2006/relationships/oleObject" Target="../embeddings/oleObject64.bin"/><Relationship Id="rId27" Type="http://schemas.openxmlformats.org/officeDocument/2006/relationships/image" Target="../media/image30.wmf"/><Relationship Id="rId30" Type="http://schemas.openxmlformats.org/officeDocument/2006/relationships/oleObject" Target="../embeddings/oleObject68.bin"/><Relationship Id="rId35" Type="http://schemas.openxmlformats.org/officeDocument/2006/relationships/image" Target="../media/image3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image" Target="../media/image23.wmf"/><Relationship Id="rId18" Type="http://schemas.openxmlformats.org/officeDocument/2006/relationships/oleObject" Target="../embeddings/oleObject26.bin"/><Relationship Id="rId26" Type="http://schemas.openxmlformats.org/officeDocument/2006/relationships/oleObject" Target="../embeddings/oleObject30.bin"/><Relationship Id="rId39" Type="http://schemas.openxmlformats.org/officeDocument/2006/relationships/image" Target="../media/image36.wmf"/><Relationship Id="rId3" Type="http://schemas.openxmlformats.org/officeDocument/2006/relationships/notesSlide" Target="../notesSlides/notesSlide3.xml"/><Relationship Id="rId21" Type="http://schemas.openxmlformats.org/officeDocument/2006/relationships/image" Target="../media/image27.wmf"/><Relationship Id="rId34" Type="http://schemas.openxmlformats.org/officeDocument/2006/relationships/oleObject" Target="../embeddings/oleObject34.bin"/><Relationship Id="rId7" Type="http://schemas.openxmlformats.org/officeDocument/2006/relationships/image" Target="../media/image20.wmf"/><Relationship Id="rId12" Type="http://schemas.openxmlformats.org/officeDocument/2006/relationships/oleObject" Target="../embeddings/oleObject23.bin"/><Relationship Id="rId17" Type="http://schemas.openxmlformats.org/officeDocument/2006/relationships/image" Target="../media/image25.wmf"/><Relationship Id="rId25" Type="http://schemas.openxmlformats.org/officeDocument/2006/relationships/image" Target="../media/image29.wmf"/><Relationship Id="rId33" Type="http://schemas.openxmlformats.org/officeDocument/2006/relationships/image" Target="../media/image33.wmf"/><Relationship Id="rId38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5.bin"/><Relationship Id="rId20" Type="http://schemas.openxmlformats.org/officeDocument/2006/relationships/oleObject" Target="../embeddings/oleObject27.bin"/><Relationship Id="rId29" Type="http://schemas.openxmlformats.org/officeDocument/2006/relationships/image" Target="../media/image31.w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22.wmf"/><Relationship Id="rId24" Type="http://schemas.openxmlformats.org/officeDocument/2006/relationships/oleObject" Target="../embeddings/oleObject29.bin"/><Relationship Id="rId32" Type="http://schemas.openxmlformats.org/officeDocument/2006/relationships/oleObject" Target="../embeddings/oleObject33.bin"/><Relationship Id="rId37" Type="http://schemas.openxmlformats.org/officeDocument/2006/relationships/image" Target="../media/image35.wmf"/><Relationship Id="rId5" Type="http://schemas.openxmlformats.org/officeDocument/2006/relationships/image" Target="../media/image19.wmf"/><Relationship Id="rId15" Type="http://schemas.openxmlformats.org/officeDocument/2006/relationships/image" Target="../media/image24.wmf"/><Relationship Id="rId23" Type="http://schemas.openxmlformats.org/officeDocument/2006/relationships/image" Target="../media/image28.wmf"/><Relationship Id="rId28" Type="http://schemas.openxmlformats.org/officeDocument/2006/relationships/oleObject" Target="../embeddings/oleObject31.bin"/><Relationship Id="rId36" Type="http://schemas.openxmlformats.org/officeDocument/2006/relationships/oleObject" Target="../embeddings/oleObject35.bin"/><Relationship Id="rId10" Type="http://schemas.openxmlformats.org/officeDocument/2006/relationships/oleObject" Target="../embeddings/oleObject22.bin"/><Relationship Id="rId19" Type="http://schemas.openxmlformats.org/officeDocument/2006/relationships/image" Target="../media/image26.wmf"/><Relationship Id="rId31" Type="http://schemas.openxmlformats.org/officeDocument/2006/relationships/image" Target="../media/image32.wmf"/><Relationship Id="rId4" Type="http://schemas.openxmlformats.org/officeDocument/2006/relationships/oleObject" Target="../embeddings/oleObject19.bin"/><Relationship Id="rId9" Type="http://schemas.openxmlformats.org/officeDocument/2006/relationships/image" Target="../media/image21.wmf"/><Relationship Id="rId14" Type="http://schemas.openxmlformats.org/officeDocument/2006/relationships/oleObject" Target="../embeddings/oleObject24.bin"/><Relationship Id="rId22" Type="http://schemas.openxmlformats.org/officeDocument/2006/relationships/oleObject" Target="../embeddings/oleObject28.bin"/><Relationship Id="rId27" Type="http://schemas.openxmlformats.org/officeDocument/2006/relationships/image" Target="../media/image30.wmf"/><Relationship Id="rId30" Type="http://schemas.openxmlformats.org/officeDocument/2006/relationships/oleObject" Target="../embeddings/oleObject32.bin"/><Relationship Id="rId35" Type="http://schemas.openxmlformats.org/officeDocument/2006/relationships/image" Target="../media/image34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13" Type="http://schemas.openxmlformats.org/officeDocument/2006/relationships/image" Target="../media/image5.wmf"/><Relationship Id="rId18" Type="http://schemas.openxmlformats.org/officeDocument/2006/relationships/oleObject" Target="../embeddings/oleObject44.bin"/><Relationship Id="rId26" Type="http://schemas.openxmlformats.org/officeDocument/2006/relationships/oleObject" Target="../embeddings/oleObject48.bin"/><Relationship Id="rId39" Type="http://schemas.openxmlformats.org/officeDocument/2006/relationships/image" Target="../media/image18.wmf"/><Relationship Id="rId3" Type="http://schemas.openxmlformats.org/officeDocument/2006/relationships/notesSlide" Target="../notesSlides/notesSlide9.xml"/><Relationship Id="rId21" Type="http://schemas.openxmlformats.org/officeDocument/2006/relationships/image" Target="../media/image9.wmf"/><Relationship Id="rId34" Type="http://schemas.openxmlformats.org/officeDocument/2006/relationships/oleObject" Target="../embeddings/oleObject52.bin"/><Relationship Id="rId7" Type="http://schemas.openxmlformats.org/officeDocument/2006/relationships/image" Target="../media/image2.wmf"/><Relationship Id="rId12" Type="http://schemas.openxmlformats.org/officeDocument/2006/relationships/oleObject" Target="../embeddings/oleObject41.bin"/><Relationship Id="rId17" Type="http://schemas.openxmlformats.org/officeDocument/2006/relationships/image" Target="../media/image7.wmf"/><Relationship Id="rId25" Type="http://schemas.openxmlformats.org/officeDocument/2006/relationships/image" Target="../media/image11.wmf"/><Relationship Id="rId33" Type="http://schemas.openxmlformats.org/officeDocument/2006/relationships/image" Target="../media/image15.wmf"/><Relationship Id="rId38" Type="http://schemas.openxmlformats.org/officeDocument/2006/relationships/oleObject" Target="../embeddings/oleObject54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3.bin"/><Relationship Id="rId20" Type="http://schemas.openxmlformats.org/officeDocument/2006/relationships/oleObject" Target="../embeddings/oleObject45.bin"/><Relationship Id="rId29" Type="http://schemas.openxmlformats.org/officeDocument/2006/relationships/image" Target="../media/image13.wmf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8.bin"/><Relationship Id="rId11" Type="http://schemas.openxmlformats.org/officeDocument/2006/relationships/image" Target="../media/image4.wmf"/><Relationship Id="rId24" Type="http://schemas.openxmlformats.org/officeDocument/2006/relationships/oleObject" Target="../embeddings/oleObject47.bin"/><Relationship Id="rId32" Type="http://schemas.openxmlformats.org/officeDocument/2006/relationships/oleObject" Target="../embeddings/oleObject51.bin"/><Relationship Id="rId37" Type="http://schemas.openxmlformats.org/officeDocument/2006/relationships/image" Target="../media/image17.wmf"/><Relationship Id="rId5" Type="http://schemas.openxmlformats.org/officeDocument/2006/relationships/image" Target="../media/image1.wmf"/><Relationship Id="rId15" Type="http://schemas.openxmlformats.org/officeDocument/2006/relationships/image" Target="../media/image6.wmf"/><Relationship Id="rId23" Type="http://schemas.openxmlformats.org/officeDocument/2006/relationships/image" Target="../media/image10.wmf"/><Relationship Id="rId28" Type="http://schemas.openxmlformats.org/officeDocument/2006/relationships/oleObject" Target="../embeddings/oleObject49.bin"/><Relationship Id="rId36" Type="http://schemas.openxmlformats.org/officeDocument/2006/relationships/oleObject" Target="../embeddings/oleObject53.bin"/><Relationship Id="rId10" Type="http://schemas.openxmlformats.org/officeDocument/2006/relationships/oleObject" Target="../embeddings/oleObject40.bin"/><Relationship Id="rId19" Type="http://schemas.openxmlformats.org/officeDocument/2006/relationships/image" Target="../media/image8.wmf"/><Relationship Id="rId31" Type="http://schemas.openxmlformats.org/officeDocument/2006/relationships/image" Target="../media/image14.wmf"/><Relationship Id="rId4" Type="http://schemas.openxmlformats.org/officeDocument/2006/relationships/oleObject" Target="../embeddings/oleObject37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42.bin"/><Relationship Id="rId22" Type="http://schemas.openxmlformats.org/officeDocument/2006/relationships/oleObject" Target="../embeddings/oleObject46.bin"/><Relationship Id="rId27" Type="http://schemas.openxmlformats.org/officeDocument/2006/relationships/image" Target="../media/image12.wmf"/><Relationship Id="rId30" Type="http://schemas.openxmlformats.org/officeDocument/2006/relationships/oleObject" Target="../embeddings/oleObject50.bin"/><Relationship Id="rId35" Type="http://schemas.openxmlformats.org/officeDocument/2006/relationships/image" Target="../media/image1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96" name="Group 748"/>
          <p:cNvGrpSpPr>
            <a:grpSpLocks/>
          </p:cNvGrpSpPr>
          <p:nvPr/>
        </p:nvGrpSpPr>
        <p:grpSpPr bwMode="auto">
          <a:xfrm>
            <a:off x="34925" y="44450"/>
            <a:ext cx="9072563" cy="6767513"/>
            <a:chOff x="22" y="28"/>
            <a:chExt cx="5715" cy="4263"/>
          </a:xfrm>
        </p:grpSpPr>
        <p:sp>
          <p:nvSpPr>
            <p:cNvPr id="2592" name="Line 544"/>
            <p:cNvSpPr>
              <a:spLocks noChangeShapeType="1"/>
            </p:cNvSpPr>
            <p:nvPr/>
          </p:nvSpPr>
          <p:spPr bwMode="auto">
            <a:xfrm>
              <a:off x="22" y="28"/>
              <a:ext cx="5715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cs-CZ"/>
            </a:p>
          </p:txBody>
        </p:sp>
        <p:sp>
          <p:nvSpPr>
            <p:cNvPr id="2593" name="Line 545"/>
            <p:cNvSpPr>
              <a:spLocks noChangeShapeType="1"/>
            </p:cNvSpPr>
            <p:nvPr/>
          </p:nvSpPr>
          <p:spPr bwMode="auto">
            <a:xfrm>
              <a:off x="22" y="28"/>
              <a:ext cx="0" cy="426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cs-CZ"/>
            </a:p>
          </p:txBody>
        </p:sp>
        <p:sp>
          <p:nvSpPr>
            <p:cNvPr id="2594" name="Line 546"/>
            <p:cNvSpPr>
              <a:spLocks noChangeShapeType="1"/>
            </p:cNvSpPr>
            <p:nvPr/>
          </p:nvSpPr>
          <p:spPr bwMode="auto">
            <a:xfrm>
              <a:off x="5737" y="28"/>
              <a:ext cx="0" cy="426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cs-CZ"/>
            </a:p>
          </p:txBody>
        </p:sp>
        <p:sp>
          <p:nvSpPr>
            <p:cNvPr id="2595" name="Line 547"/>
            <p:cNvSpPr>
              <a:spLocks noChangeShapeType="1"/>
            </p:cNvSpPr>
            <p:nvPr/>
          </p:nvSpPr>
          <p:spPr bwMode="auto">
            <a:xfrm>
              <a:off x="22" y="4291"/>
              <a:ext cx="5715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cs-CZ"/>
            </a:p>
          </p:txBody>
        </p:sp>
        <p:sp>
          <p:nvSpPr>
            <p:cNvPr id="2596" name="Line 548"/>
            <p:cNvSpPr>
              <a:spLocks noChangeShapeType="1"/>
            </p:cNvSpPr>
            <p:nvPr/>
          </p:nvSpPr>
          <p:spPr bwMode="auto">
            <a:xfrm>
              <a:off x="1927" y="28"/>
              <a:ext cx="0" cy="42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597" name="Line 549"/>
            <p:cNvSpPr>
              <a:spLocks noChangeShapeType="1"/>
            </p:cNvSpPr>
            <p:nvPr/>
          </p:nvSpPr>
          <p:spPr bwMode="auto">
            <a:xfrm>
              <a:off x="3832" y="28"/>
              <a:ext cx="0" cy="42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598" name="Line 550"/>
            <p:cNvSpPr>
              <a:spLocks noChangeShapeType="1"/>
            </p:cNvSpPr>
            <p:nvPr/>
          </p:nvSpPr>
          <p:spPr bwMode="auto">
            <a:xfrm>
              <a:off x="22" y="1449"/>
              <a:ext cx="571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599" name="Line 551"/>
            <p:cNvSpPr>
              <a:spLocks noChangeShapeType="1"/>
            </p:cNvSpPr>
            <p:nvPr/>
          </p:nvSpPr>
          <p:spPr bwMode="auto">
            <a:xfrm>
              <a:off x="22" y="2870"/>
              <a:ext cx="571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600" name="Freeform 552"/>
            <p:cNvSpPr>
              <a:spLocks/>
            </p:cNvSpPr>
            <p:nvPr/>
          </p:nvSpPr>
          <p:spPr bwMode="auto">
            <a:xfrm>
              <a:off x="340" y="3480"/>
              <a:ext cx="1124" cy="441"/>
            </a:xfrm>
            <a:custGeom>
              <a:avLst/>
              <a:gdLst>
                <a:gd name="T0" fmla="*/ 0 w 1124"/>
                <a:gd name="T1" fmla="*/ 441 h 441"/>
                <a:gd name="T2" fmla="*/ 436 w 1124"/>
                <a:gd name="T3" fmla="*/ 0 h 441"/>
                <a:gd name="T4" fmla="*/ 1124 w 1124"/>
                <a:gd name="T5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4" h="441">
                  <a:moveTo>
                    <a:pt x="0" y="441"/>
                  </a:moveTo>
                  <a:lnTo>
                    <a:pt x="436" y="0"/>
                  </a:lnTo>
                  <a:lnTo>
                    <a:pt x="1124" y="0"/>
                  </a:lnTo>
                </a:path>
              </a:pathLst>
            </a:custGeom>
            <a:noFill/>
            <a:ln w="31750" cap="flat" cmpd="sng">
              <a:solidFill>
                <a:srgbClr val="CC3300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601" name="Freeform 553"/>
            <p:cNvSpPr>
              <a:spLocks/>
            </p:cNvSpPr>
            <p:nvPr/>
          </p:nvSpPr>
          <p:spPr bwMode="auto">
            <a:xfrm>
              <a:off x="340" y="3240"/>
              <a:ext cx="1124" cy="901"/>
            </a:xfrm>
            <a:custGeom>
              <a:avLst/>
              <a:gdLst>
                <a:gd name="T0" fmla="*/ 0 w 1124"/>
                <a:gd name="T1" fmla="*/ 901 h 901"/>
                <a:gd name="T2" fmla="*/ 436 w 1124"/>
                <a:gd name="T3" fmla="*/ 240 h 901"/>
                <a:gd name="T4" fmla="*/ 1124 w 1124"/>
                <a:gd name="T5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4" h="901">
                  <a:moveTo>
                    <a:pt x="0" y="901"/>
                  </a:moveTo>
                  <a:lnTo>
                    <a:pt x="436" y="240"/>
                  </a:lnTo>
                  <a:lnTo>
                    <a:pt x="1124" y="0"/>
                  </a:lnTo>
                </a:path>
              </a:pathLst>
            </a:custGeom>
            <a:noFill/>
            <a:ln w="31750" cap="flat" cmpd="sng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602" name="Freeform 554"/>
            <p:cNvSpPr>
              <a:spLocks/>
            </p:cNvSpPr>
            <p:nvPr/>
          </p:nvSpPr>
          <p:spPr bwMode="auto">
            <a:xfrm>
              <a:off x="2232" y="2040"/>
              <a:ext cx="1136" cy="688"/>
            </a:xfrm>
            <a:custGeom>
              <a:avLst/>
              <a:gdLst>
                <a:gd name="T0" fmla="*/ 0 w 1136"/>
                <a:gd name="T1" fmla="*/ 688 h 688"/>
                <a:gd name="T2" fmla="*/ 1136 w 1136"/>
                <a:gd name="T3" fmla="*/ 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36" h="688">
                  <a:moveTo>
                    <a:pt x="0" y="688"/>
                  </a:moveTo>
                  <a:lnTo>
                    <a:pt x="1136" y="0"/>
                  </a:lnTo>
                </a:path>
              </a:pathLst>
            </a:custGeom>
            <a:noFill/>
            <a:ln w="31750" cap="flat" cmpd="sng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603" name="Freeform 555"/>
            <p:cNvSpPr>
              <a:spLocks/>
            </p:cNvSpPr>
            <p:nvPr/>
          </p:nvSpPr>
          <p:spPr bwMode="auto">
            <a:xfrm>
              <a:off x="2672" y="1816"/>
              <a:ext cx="464" cy="904"/>
            </a:xfrm>
            <a:custGeom>
              <a:avLst/>
              <a:gdLst>
                <a:gd name="T0" fmla="*/ 0 w 464"/>
                <a:gd name="T1" fmla="*/ 904 h 904"/>
                <a:gd name="T2" fmla="*/ 464 w 464"/>
                <a:gd name="T3" fmla="*/ 0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64" h="904">
                  <a:moveTo>
                    <a:pt x="0" y="904"/>
                  </a:moveTo>
                  <a:lnTo>
                    <a:pt x="464" y="0"/>
                  </a:lnTo>
                </a:path>
              </a:pathLst>
            </a:custGeom>
            <a:noFill/>
            <a:ln w="31750" cap="flat" cmpd="sng">
              <a:solidFill>
                <a:srgbClr val="CC3300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604" name="Freeform 556"/>
            <p:cNvSpPr>
              <a:spLocks/>
            </p:cNvSpPr>
            <p:nvPr/>
          </p:nvSpPr>
          <p:spPr bwMode="auto">
            <a:xfrm>
              <a:off x="4152" y="2040"/>
              <a:ext cx="448" cy="672"/>
            </a:xfrm>
            <a:custGeom>
              <a:avLst/>
              <a:gdLst>
                <a:gd name="T0" fmla="*/ 0 w 448"/>
                <a:gd name="T1" fmla="*/ 672 h 672"/>
                <a:gd name="T2" fmla="*/ 352 w 448"/>
                <a:gd name="T3" fmla="*/ 408 h 672"/>
                <a:gd name="T4" fmla="*/ 448 w 448"/>
                <a:gd name="T5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8" h="672">
                  <a:moveTo>
                    <a:pt x="0" y="672"/>
                  </a:moveTo>
                  <a:cubicBezTo>
                    <a:pt x="59" y="629"/>
                    <a:pt x="277" y="520"/>
                    <a:pt x="352" y="408"/>
                  </a:cubicBezTo>
                  <a:cubicBezTo>
                    <a:pt x="427" y="296"/>
                    <a:pt x="428" y="85"/>
                    <a:pt x="448" y="0"/>
                  </a:cubicBezTo>
                </a:path>
              </a:pathLst>
            </a:custGeom>
            <a:noFill/>
            <a:ln w="31750" cap="flat" cmpd="sng">
              <a:solidFill>
                <a:srgbClr val="CC3300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605" name="Freeform 557"/>
            <p:cNvSpPr>
              <a:spLocks/>
            </p:cNvSpPr>
            <p:nvPr/>
          </p:nvSpPr>
          <p:spPr bwMode="auto">
            <a:xfrm>
              <a:off x="4608" y="2040"/>
              <a:ext cx="672" cy="680"/>
            </a:xfrm>
            <a:custGeom>
              <a:avLst/>
              <a:gdLst>
                <a:gd name="T0" fmla="*/ 0 w 672"/>
                <a:gd name="T1" fmla="*/ 680 h 680"/>
                <a:gd name="T2" fmla="*/ 496 w 672"/>
                <a:gd name="T3" fmla="*/ 432 h 680"/>
                <a:gd name="T4" fmla="*/ 672 w 672"/>
                <a:gd name="T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2" h="680">
                  <a:moveTo>
                    <a:pt x="0" y="680"/>
                  </a:moveTo>
                  <a:cubicBezTo>
                    <a:pt x="83" y="639"/>
                    <a:pt x="384" y="545"/>
                    <a:pt x="496" y="432"/>
                  </a:cubicBezTo>
                  <a:cubicBezTo>
                    <a:pt x="608" y="319"/>
                    <a:pt x="635" y="90"/>
                    <a:pt x="672" y="0"/>
                  </a:cubicBezTo>
                </a:path>
              </a:pathLst>
            </a:custGeom>
            <a:noFill/>
            <a:ln w="31750" cap="flat" cmpd="sng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606" name="Freeform 558"/>
            <p:cNvSpPr>
              <a:spLocks/>
            </p:cNvSpPr>
            <p:nvPr/>
          </p:nvSpPr>
          <p:spPr bwMode="auto">
            <a:xfrm>
              <a:off x="2232" y="3240"/>
              <a:ext cx="904" cy="904"/>
            </a:xfrm>
            <a:custGeom>
              <a:avLst/>
              <a:gdLst>
                <a:gd name="T0" fmla="*/ 0 w 904"/>
                <a:gd name="T1" fmla="*/ 904 h 904"/>
                <a:gd name="T2" fmla="*/ 904 w 904"/>
                <a:gd name="T3" fmla="*/ 0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04" h="904">
                  <a:moveTo>
                    <a:pt x="0" y="904"/>
                  </a:moveTo>
                  <a:lnTo>
                    <a:pt x="904" y="0"/>
                  </a:lnTo>
                </a:path>
              </a:pathLst>
            </a:custGeom>
            <a:noFill/>
            <a:ln w="31750" cap="flat" cmpd="sng">
              <a:solidFill>
                <a:srgbClr val="CC3300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607" name="Line 559"/>
            <p:cNvSpPr>
              <a:spLocks noChangeShapeType="1"/>
            </p:cNvSpPr>
            <p:nvPr/>
          </p:nvSpPr>
          <p:spPr bwMode="auto">
            <a:xfrm>
              <a:off x="2245" y="3702"/>
              <a:ext cx="862" cy="0"/>
            </a:xfrm>
            <a:prstGeom prst="line">
              <a:avLst/>
            </a:prstGeom>
            <a:noFill/>
            <a:ln w="3175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608" name="Freeform 560"/>
            <p:cNvSpPr>
              <a:spLocks/>
            </p:cNvSpPr>
            <p:nvPr/>
          </p:nvSpPr>
          <p:spPr bwMode="auto">
            <a:xfrm>
              <a:off x="2448" y="408"/>
              <a:ext cx="456" cy="912"/>
            </a:xfrm>
            <a:custGeom>
              <a:avLst/>
              <a:gdLst>
                <a:gd name="T0" fmla="*/ 0 w 456"/>
                <a:gd name="T1" fmla="*/ 912 h 912"/>
                <a:gd name="T2" fmla="*/ 456 w 456"/>
                <a:gd name="T3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6" h="912">
                  <a:moveTo>
                    <a:pt x="0" y="912"/>
                  </a:moveTo>
                  <a:lnTo>
                    <a:pt x="456" y="0"/>
                  </a:lnTo>
                </a:path>
              </a:pathLst>
            </a:custGeom>
            <a:noFill/>
            <a:ln w="31750" cap="flat" cmpd="sng">
              <a:solidFill>
                <a:srgbClr val="CC3300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609" name="Freeform 561"/>
            <p:cNvSpPr>
              <a:spLocks/>
            </p:cNvSpPr>
            <p:nvPr/>
          </p:nvSpPr>
          <p:spPr bwMode="auto">
            <a:xfrm>
              <a:off x="2456" y="648"/>
              <a:ext cx="904" cy="664"/>
            </a:xfrm>
            <a:custGeom>
              <a:avLst/>
              <a:gdLst>
                <a:gd name="T0" fmla="*/ 0 w 904"/>
                <a:gd name="T1" fmla="*/ 664 h 664"/>
                <a:gd name="T2" fmla="*/ 904 w 904"/>
                <a:gd name="T3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04" h="664">
                  <a:moveTo>
                    <a:pt x="0" y="664"/>
                  </a:moveTo>
                  <a:lnTo>
                    <a:pt x="904" y="0"/>
                  </a:lnTo>
                </a:path>
              </a:pathLst>
            </a:custGeom>
            <a:noFill/>
            <a:ln w="31750" cap="flat" cmpd="sng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610" name="Freeform 562"/>
            <p:cNvSpPr>
              <a:spLocks/>
            </p:cNvSpPr>
            <p:nvPr/>
          </p:nvSpPr>
          <p:spPr bwMode="auto">
            <a:xfrm>
              <a:off x="4152" y="640"/>
              <a:ext cx="672" cy="672"/>
            </a:xfrm>
            <a:custGeom>
              <a:avLst/>
              <a:gdLst>
                <a:gd name="T0" fmla="*/ 0 w 672"/>
                <a:gd name="T1" fmla="*/ 672 h 672"/>
                <a:gd name="T2" fmla="*/ 432 w 672"/>
                <a:gd name="T3" fmla="*/ 432 h 672"/>
                <a:gd name="T4" fmla="*/ 672 w 672"/>
                <a:gd name="T5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2" h="672">
                  <a:moveTo>
                    <a:pt x="0" y="672"/>
                  </a:moveTo>
                  <a:cubicBezTo>
                    <a:pt x="72" y="633"/>
                    <a:pt x="320" y="544"/>
                    <a:pt x="432" y="432"/>
                  </a:cubicBezTo>
                  <a:cubicBezTo>
                    <a:pt x="544" y="320"/>
                    <a:pt x="622" y="90"/>
                    <a:pt x="672" y="0"/>
                  </a:cubicBezTo>
                </a:path>
              </a:pathLst>
            </a:custGeom>
            <a:noFill/>
            <a:ln w="31750" cap="flat" cmpd="sng">
              <a:solidFill>
                <a:srgbClr val="CC3300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611" name="Freeform 563"/>
            <p:cNvSpPr>
              <a:spLocks/>
            </p:cNvSpPr>
            <p:nvPr/>
          </p:nvSpPr>
          <p:spPr bwMode="auto">
            <a:xfrm>
              <a:off x="4824" y="400"/>
              <a:ext cx="448" cy="232"/>
            </a:xfrm>
            <a:custGeom>
              <a:avLst/>
              <a:gdLst>
                <a:gd name="T0" fmla="*/ 0 w 448"/>
                <a:gd name="T1" fmla="*/ 232 h 232"/>
                <a:gd name="T2" fmla="*/ 279 w 448"/>
                <a:gd name="T3" fmla="*/ 172 h 232"/>
                <a:gd name="T4" fmla="*/ 448 w 448"/>
                <a:gd name="T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8" h="232">
                  <a:moveTo>
                    <a:pt x="0" y="232"/>
                  </a:moveTo>
                  <a:cubicBezTo>
                    <a:pt x="45" y="222"/>
                    <a:pt x="204" y="211"/>
                    <a:pt x="279" y="172"/>
                  </a:cubicBezTo>
                  <a:cubicBezTo>
                    <a:pt x="354" y="133"/>
                    <a:pt x="413" y="36"/>
                    <a:pt x="448" y="0"/>
                  </a:cubicBezTo>
                </a:path>
              </a:pathLst>
            </a:custGeom>
            <a:noFill/>
            <a:ln w="31750" cap="flat" cmpd="sng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612" name="Freeform 564"/>
            <p:cNvSpPr>
              <a:spLocks/>
            </p:cNvSpPr>
            <p:nvPr/>
          </p:nvSpPr>
          <p:spPr bwMode="auto">
            <a:xfrm>
              <a:off x="320" y="400"/>
              <a:ext cx="1144" cy="680"/>
            </a:xfrm>
            <a:custGeom>
              <a:avLst/>
              <a:gdLst>
                <a:gd name="T0" fmla="*/ 0 w 1144"/>
                <a:gd name="T1" fmla="*/ 680 h 680"/>
                <a:gd name="T2" fmla="*/ 272 w 1144"/>
                <a:gd name="T3" fmla="*/ 232 h 680"/>
                <a:gd name="T4" fmla="*/ 688 w 1144"/>
                <a:gd name="T5" fmla="*/ 8 h 680"/>
                <a:gd name="T6" fmla="*/ 1144 w 1144"/>
                <a:gd name="T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4" h="680">
                  <a:moveTo>
                    <a:pt x="0" y="680"/>
                  </a:moveTo>
                  <a:cubicBezTo>
                    <a:pt x="45" y="605"/>
                    <a:pt x="157" y="344"/>
                    <a:pt x="272" y="232"/>
                  </a:cubicBezTo>
                  <a:cubicBezTo>
                    <a:pt x="387" y="120"/>
                    <a:pt x="543" y="47"/>
                    <a:pt x="688" y="8"/>
                  </a:cubicBezTo>
                  <a:lnTo>
                    <a:pt x="1144" y="0"/>
                  </a:lnTo>
                </a:path>
              </a:pathLst>
            </a:custGeom>
            <a:noFill/>
            <a:ln w="31750" cap="flat" cmpd="sng">
              <a:solidFill>
                <a:srgbClr val="CC3300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613" name="Freeform 565"/>
            <p:cNvSpPr>
              <a:spLocks/>
            </p:cNvSpPr>
            <p:nvPr/>
          </p:nvSpPr>
          <p:spPr bwMode="auto">
            <a:xfrm>
              <a:off x="320" y="864"/>
              <a:ext cx="1136" cy="456"/>
            </a:xfrm>
            <a:custGeom>
              <a:avLst/>
              <a:gdLst>
                <a:gd name="T0" fmla="*/ 0 w 1136"/>
                <a:gd name="T1" fmla="*/ 456 h 456"/>
                <a:gd name="T2" fmla="*/ 272 w 1136"/>
                <a:gd name="T3" fmla="*/ 152 h 456"/>
                <a:gd name="T4" fmla="*/ 672 w 1136"/>
                <a:gd name="T5" fmla="*/ 0 h 456"/>
                <a:gd name="T6" fmla="*/ 1136 w 1136"/>
                <a:gd name="T7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6" h="456">
                  <a:moveTo>
                    <a:pt x="0" y="456"/>
                  </a:moveTo>
                  <a:cubicBezTo>
                    <a:pt x="45" y="405"/>
                    <a:pt x="160" y="228"/>
                    <a:pt x="272" y="152"/>
                  </a:cubicBezTo>
                  <a:cubicBezTo>
                    <a:pt x="384" y="76"/>
                    <a:pt x="528" y="25"/>
                    <a:pt x="672" y="0"/>
                  </a:cubicBezTo>
                  <a:lnTo>
                    <a:pt x="1136" y="0"/>
                  </a:lnTo>
                </a:path>
              </a:pathLst>
            </a:custGeom>
            <a:noFill/>
            <a:ln w="31750" cap="flat" cmpd="sng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grpSp>
          <p:nvGrpSpPr>
            <p:cNvPr id="2614" name="Group 566"/>
            <p:cNvGrpSpPr>
              <a:grpSpLocks/>
            </p:cNvGrpSpPr>
            <p:nvPr/>
          </p:nvGrpSpPr>
          <p:grpSpPr bwMode="auto">
            <a:xfrm>
              <a:off x="170" y="73"/>
              <a:ext cx="1541" cy="1305"/>
              <a:chOff x="232" y="164"/>
              <a:chExt cx="1541" cy="1305"/>
            </a:xfrm>
          </p:grpSpPr>
          <p:grpSp>
            <p:nvGrpSpPr>
              <p:cNvPr id="2615" name="Group 567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164"/>
                <a:chExt cx="1247" cy="1247"/>
              </a:xfrm>
            </p:grpSpPr>
            <p:grpSp>
              <p:nvGrpSpPr>
                <p:cNvPr id="2616" name="Group 568"/>
                <p:cNvGrpSpPr>
                  <a:grpSpLocks/>
                </p:cNvGrpSpPr>
                <p:nvPr/>
              </p:nvGrpSpPr>
              <p:grpSpPr bwMode="auto">
                <a:xfrm>
                  <a:off x="385" y="164"/>
                  <a:ext cx="1247" cy="1247"/>
                  <a:chOff x="385" y="255"/>
                  <a:chExt cx="1134" cy="1134"/>
                </a:xfrm>
              </p:grpSpPr>
              <p:sp>
                <p:nvSpPr>
                  <p:cNvPr id="2617" name="Line 569"/>
                  <p:cNvSpPr>
                    <a:spLocks noChangeShapeType="1"/>
                  </p:cNvSpPr>
                  <p:nvPr/>
                </p:nvSpPr>
                <p:spPr bwMode="auto">
                  <a:xfrm>
                    <a:off x="385" y="255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 type="arrow" w="med" len="med"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618" name="Line 570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952" y="822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2619" name="Group 571"/>
                <p:cNvGrpSpPr>
                  <a:grpSpLocks/>
                </p:cNvGrpSpPr>
                <p:nvPr/>
              </p:nvGrpSpPr>
              <p:grpSpPr bwMode="auto">
                <a:xfrm>
                  <a:off x="385" y="277"/>
                  <a:ext cx="1134" cy="1134"/>
                  <a:chOff x="204" y="255"/>
                  <a:chExt cx="1134" cy="1134"/>
                </a:xfrm>
              </p:grpSpPr>
              <p:grpSp>
                <p:nvGrpSpPr>
                  <p:cNvPr id="2620" name="Group 572"/>
                  <p:cNvGrpSpPr>
                    <a:grpSpLocks/>
                  </p:cNvGrpSpPr>
                  <p:nvPr/>
                </p:nvGrpSpPr>
                <p:grpSpPr bwMode="auto">
                  <a:xfrm>
                    <a:off x="430" y="255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2621" name="Line 5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22" name="Line 5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23" name="Line 5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24" name="Line 5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25" name="Line 5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  <p:grpSp>
                <p:nvGrpSpPr>
                  <p:cNvPr id="2626" name="Group 578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317" y="142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2627" name="Line 5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28" name="Line 5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29" name="Line 5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30" name="Line 5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31" name="Line 58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</p:grpSp>
          </p:grpSp>
          <p:graphicFrame>
            <p:nvGraphicFramePr>
              <p:cNvPr id="2632" name="Object 584"/>
              <p:cNvGraphicFramePr>
                <a:graphicFrameLocks noChangeAspect="1"/>
              </p:cNvGraphicFramePr>
              <p:nvPr/>
            </p:nvGraphicFramePr>
            <p:xfrm>
              <a:off x="1701" y="1333"/>
              <a:ext cx="72" cy="1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97" name="Rovnice" r:id="rId4" imgW="114120" imgH="215640" progId="Equation.3">
                      <p:embed/>
                    </p:oleObj>
                  </mc:Choice>
                  <mc:Fallback>
                    <p:oleObj name="Rovnice" r:id="rId4" imgW="114120" imgH="215640" progId="Equation.3">
                      <p:embed/>
                      <p:pic>
                        <p:nvPicPr>
                          <p:cNvPr id="0" name="Object 58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01" y="1333"/>
                            <a:ext cx="72" cy="13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33" name="Object 585"/>
              <p:cNvGraphicFramePr>
                <a:graphicFrameLocks noChangeAspect="1"/>
              </p:cNvGraphicFramePr>
              <p:nvPr/>
            </p:nvGraphicFramePr>
            <p:xfrm>
              <a:off x="232" y="207"/>
              <a:ext cx="96" cy="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98" name="Rovnice" r:id="rId6" imgW="152280" imgH="190440" progId="Equation.3">
                      <p:embed/>
                    </p:oleObj>
                  </mc:Choice>
                  <mc:Fallback>
                    <p:oleObj name="Rovnice" r:id="rId6" imgW="152280" imgH="190440" progId="Equation.3">
                      <p:embed/>
                      <p:pic>
                        <p:nvPicPr>
                          <p:cNvPr id="0" name="Object 58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2" y="207"/>
                            <a:ext cx="96" cy="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634" name="Group 586"/>
            <p:cNvGrpSpPr>
              <a:grpSpLocks/>
            </p:cNvGrpSpPr>
            <p:nvPr/>
          </p:nvGrpSpPr>
          <p:grpSpPr bwMode="auto">
            <a:xfrm>
              <a:off x="2075" y="73"/>
              <a:ext cx="1541" cy="1305"/>
              <a:chOff x="232" y="164"/>
              <a:chExt cx="1541" cy="1305"/>
            </a:xfrm>
          </p:grpSpPr>
          <p:grpSp>
            <p:nvGrpSpPr>
              <p:cNvPr id="2635" name="Group 587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164"/>
                <a:chExt cx="1247" cy="1247"/>
              </a:xfrm>
            </p:grpSpPr>
            <p:grpSp>
              <p:nvGrpSpPr>
                <p:cNvPr id="2636" name="Group 588"/>
                <p:cNvGrpSpPr>
                  <a:grpSpLocks/>
                </p:cNvGrpSpPr>
                <p:nvPr/>
              </p:nvGrpSpPr>
              <p:grpSpPr bwMode="auto">
                <a:xfrm>
                  <a:off x="385" y="164"/>
                  <a:ext cx="1247" cy="1247"/>
                  <a:chOff x="385" y="255"/>
                  <a:chExt cx="1134" cy="1134"/>
                </a:xfrm>
              </p:grpSpPr>
              <p:sp>
                <p:nvSpPr>
                  <p:cNvPr id="2637" name="Line 589"/>
                  <p:cNvSpPr>
                    <a:spLocks noChangeShapeType="1"/>
                  </p:cNvSpPr>
                  <p:nvPr/>
                </p:nvSpPr>
                <p:spPr bwMode="auto">
                  <a:xfrm>
                    <a:off x="385" y="255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 type="arrow" w="med" len="med"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638" name="Line 590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952" y="822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2639" name="Group 591"/>
                <p:cNvGrpSpPr>
                  <a:grpSpLocks/>
                </p:cNvGrpSpPr>
                <p:nvPr/>
              </p:nvGrpSpPr>
              <p:grpSpPr bwMode="auto">
                <a:xfrm>
                  <a:off x="385" y="277"/>
                  <a:ext cx="1134" cy="1134"/>
                  <a:chOff x="204" y="255"/>
                  <a:chExt cx="1134" cy="1134"/>
                </a:xfrm>
              </p:grpSpPr>
              <p:grpSp>
                <p:nvGrpSpPr>
                  <p:cNvPr id="2640" name="Group 592"/>
                  <p:cNvGrpSpPr>
                    <a:grpSpLocks/>
                  </p:cNvGrpSpPr>
                  <p:nvPr/>
                </p:nvGrpSpPr>
                <p:grpSpPr bwMode="auto">
                  <a:xfrm>
                    <a:off x="430" y="255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2641" name="Line 5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42" name="Line 5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43" name="Line 5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44" name="Line 5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45" name="Line 5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  <p:grpSp>
                <p:nvGrpSpPr>
                  <p:cNvPr id="2646" name="Group 598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317" y="142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2647" name="Line 5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48" name="Line 6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49" name="Line 6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50" name="Line 6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51" name="Line 6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</p:grpSp>
          </p:grpSp>
          <p:graphicFrame>
            <p:nvGraphicFramePr>
              <p:cNvPr id="2652" name="Object 604"/>
              <p:cNvGraphicFramePr>
                <a:graphicFrameLocks noChangeAspect="1"/>
              </p:cNvGraphicFramePr>
              <p:nvPr/>
            </p:nvGraphicFramePr>
            <p:xfrm>
              <a:off x="1701" y="1333"/>
              <a:ext cx="72" cy="1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799" name="Rovnice" r:id="rId8" imgW="114120" imgH="215640" progId="Equation.3">
                      <p:embed/>
                    </p:oleObj>
                  </mc:Choice>
                  <mc:Fallback>
                    <p:oleObj name="Rovnice" r:id="rId8" imgW="114120" imgH="215640" progId="Equation.3">
                      <p:embed/>
                      <p:pic>
                        <p:nvPicPr>
                          <p:cNvPr id="0" name="Object 60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01" y="1333"/>
                            <a:ext cx="72" cy="13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53" name="Object 605"/>
              <p:cNvGraphicFramePr>
                <a:graphicFrameLocks noChangeAspect="1"/>
              </p:cNvGraphicFramePr>
              <p:nvPr/>
            </p:nvGraphicFramePr>
            <p:xfrm>
              <a:off x="232" y="207"/>
              <a:ext cx="96" cy="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00" name="Rovnice" r:id="rId10" imgW="152280" imgH="190440" progId="Equation.3">
                      <p:embed/>
                    </p:oleObj>
                  </mc:Choice>
                  <mc:Fallback>
                    <p:oleObj name="Rovnice" r:id="rId10" imgW="152280" imgH="190440" progId="Equation.3">
                      <p:embed/>
                      <p:pic>
                        <p:nvPicPr>
                          <p:cNvPr id="0" name="Object 60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2" y="207"/>
                            <a:ext cx="96" cy="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654" name="Group 606"/>
            <p:cNvGrpSpPr>
              <a:grpSpLocks/>
            </p:cNvGrpSpPr>
            <p:nvPr/>
          </p:nvGrpSpPr>
          <p:grpSpPr bwMode="auto">
            <a:xfrm>
              <a:off x="3996" y="73"/>
              <a:ext cx="1541" cy="1305"/>
              <a:chOff x="232" y="164"/>
              <a:chExt cx="1541" cy="1305"/>
            </a:xfrm>
          </p:grpSpPr>
          <p:grpSp>
            <p:nvGrpSpPr>
              <p:cNvPr id="2655" name="Group 607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164"/>
                <a:chExt cx="1247" cy="1247"/>
              </a:xfrm>
            </p:grpSpPr>
            <p:grpSp>
              <p:nvGrpSpPr>
                <p:cNvPr id="2656" name="Group 608"/>
                <p:cNvGrpSpPr>
                  <a:grpSpLocks/>
                </p:cNvGrpSpPr>
                <p:nvPr/>
              </p:nvGrpSpPr>
              <p:grpSpPr bwMode="auto">
                <a:xfrm>
                  <a:off x="385" y="164"/>
                  <a:ext cx="1247" cy="1247"/>
                  <a:chOff x="385" y="255"/>
                  <a:chExt cx="1134" cy="1134"/>
                </a:xfrm>
              </p:grpSpPr>
              <p:sp>
                <p:nvSpPr>
                  <p:cNvPr id="2657" name="Line 609"/>
                  <p:cNvSpPr>
                    <a:spLocks noChangeShapeType="1"/>
                  </p:cNvSpPr>
                  <p:nvPr/>
                </p:nvSpPr>
                <p:spPr bwMode="auto">
                  <a:xfrm>
                    <a:off x="385" y="255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 type="arrow" w="med" len="med"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658" name="Line 610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952" y="822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2659" name="Group 611"/>
                <p:cNvGrpSpPr>
                  <a:grpSpLocks/>
                </p:cNvGrpSpPr>
                <p:nvPr/>
              </p:nvGrpSpPr>
              <p:grpSpPr bwMode="auto">
                <a:xfrm>
                  <a:off x="385" y="277"/>
                  <a:ext cx="1134" cy="1134"/>
                  <a:chOff x="204" y="255"/>
                  <a:chExt cx="1134" cy="1134"/>
                </a:xfrm>
              </p:grpSpPr>
              <p:grpSp>
                <p:nvGrpSpPr>
                  <p:cNvPr id="2660" name="Group 612"/>
                  <p:cNvGrpSpPr>
                    <a:grpSpLocks/>
                  </p:cNvGrpSpPr>
                  <p:nvPr/>
                </p:nvGrpSpPr>
                <p:grpSpPr bwMode="auto">
                  <a:xfrm>
                    <a:off x="430" y="255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2661" name="Line 6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62" name="Line 6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63" name="Line 6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64" name="Line 6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65" name="Line 6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  <p:grpSp>
                <p:nvGrpSpPr>
                  <p:cNvPr id="2666" name="Group 618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317" y="142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2667" name="Line 6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68" name="Line 6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69" name="Line 6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70" name="Line 6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2671" name="Line 6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</p:grpSp>
          </p:grpSp>
          <p:graphicFrame>
            <p:nvGraphicFramePr>
              <p:cNvPr id="2672" name="Object 624"/>
              <p:cNvGraphicFramePr>
                <a:graphicFrameLocks noChangeAspect="1"/>
              </p:cNvGraphicFramePr>
              <p:nvPr/>
            </p:nvGraphicFramePr>
            <p:xfrm>
              <a:off x="1701" y="1333"/>
              <a:ext cx="72" cy="1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01" name="Rovnice" r:id="rId12" imgW="114120" imgH="215640" progId="Equation.3">
                      <p:embed/>
                    </p:oleObj>
                  </mc:Choice>
                  <mc:Fallback>
                    <p:oleObj name="Rovnice" r:id="rId12" imgW="114120" imgH="215640" progId="Equation.3">
                      <p:embed/>
                      <p:pic>
                        <p:nvPicPr>
                          <p:cNvPr id="0" name="Object 62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01" y="1333"/>
                            <a:ext cx="72" cy="13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73" name="Object 625"/>
              <p:cNvGraphicFramePr>
                <a:graphicFrameLocks noChangeAspect="1"/>
              </p:cNvGraphicFramePr>
              <p:nvPr/>
            </p:nvGraphicFramePr>
            <p:xfrm>
              <a:off x="232" y="207"/>
              <a:ext cx="96" cy="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02" name="Rovnice" r:id="rId14" imgW="152280" imgH="190440" progId="Equation.3">
                      <p:embed/>
                    </p:oleObj>
                  </mc:Choice>
                  <mc:Fallback>
                    <p:oleObj name="Rovnice" r:id="rId14" imgW="152280" imgH="190440" progId="Equation.3">
                      <p:embed/>
                      <p:pic>
                        <p:nvPicPr>
                          <p:cNvPr id="0" name="Object 62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2" y="207"/>
                            <a:ext cx="96" cy="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674" name="Group 626"/>
            <p:cNvGrpSpPr>
              <a:grpSpLocks/>
            </p:cNvGrpSpPr>
            <p:nvPr/>
          </p:nvGrpSpPr>
          <p:grpSpPr bwMode="auto">
            <a:xfrm>
              <a:off x="323" y="2907"/>
              <a:ext cx="1247" cy="1247"/>
              <a:chOff x="385" y="164"/>
              <a:chExt cx="1247" cy="1247"/>
            </a:xfrm>
          </p:grpSpPr>
          <p:grpSp>
            <p:nvGrpSpPr>
              <p:cNvPr id="2675" name="Group 627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255"/>
                <a:chExt cx="1134" cy="1134"/>
              </a:xfrm>
            </p:grpSpPr>
            <p:sp>
              <p:nvSpPr>
                <p:cNvPr id="2676" name="Line 628"/>
                <p:cNvSpPr>
                  <a:spLocks noChangeShapeType="1"/>
                </p:cNvSpPr>
                <p:nvPr/>
              </p:nvSpPr>
              <p:spPr bwMode="auto">
                <a:xfrm>
                  <a:off x="385" y="255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677" name="Line 629"/>
                <p:cNvSpPr>
                  <a:spLocks noChangeShapeType="1"/>
                </p:cNvSpPr>
                <p:nvPr/>
              </p:nvSpPr>
              <p:spPr bwMode="auto">
                <a:xfrm rot="-5400000">
                  <a:off x="952" y="822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grpSp>
            <p:nvGrpSpPr>
              <p:cNvPr id="2678" name="Group 630"/>
              <p:cNvGrpSpPr>
                <a:grpSpLocks/>
              </p:cNvGrpSpPr>
              <p:nvPr/>
            </p:nvGrpSpPr>
            <p:grpSpPr bwMode="auto">
              <a:xfrm>
                <a:off x="385" y="277"/>
                <a:ext cx="1134" cy="1134"/>
                <a:chOff x="204" y="255"/>
                <a:chExt cx="1134" cy="1134"/>
              </a:xfrm>
            </p:grpSpPr>
            <p:grpSp>
              <p:nvGrpSpPr>
                <p:cNvPr id="2679" name="Group 631"/>
                <p:cNvGrpSpPr>
                  <a:grpSpLocks/>
                </p:cNvGrpSpPr>
                <p:nvPr/>
              </p:nvGrpSpPr>
              <p:grpSpPr bwMode="auto">
                <a:xfrm>
                  <a:off x="430" y="255"/>
                  <a:ext cx="908" cy="1134"/>
                  <a:chOff x="430" y="255"/>
                  <a:chExt cx="908" cy="1134"/>
                </a:xfrm>
              </p:grpSpPr>
              <p:sp>
                <p:nvSpPr>
                  <p:cNvPr id="2680" name="Line 632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681" name="Line 633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682" name="Line 634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683" name="Line 635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684" name="Line 636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2685" name="Group 637"/>
                <p:cNvGrpSpPr>
                  <a:grpSpLocks/>
                </p:cNvGrpSpPr>
                <p:nvPr/>
              </p:nvGrpSpPr>
              <p:grpSpPr bwMode="auto">
                <a:xfrm rot="-5400000">
                  <a:off x="317" y="142"/>
                  <a:ext cx="908" cy="1134"/>
                  <a:chOff x="430" y="255"/>
                  <a:chExt cx="908" cy="1134"/>
                </a:xfrm>
              </p:grpSpPr>
              <p:sp>
                <p:nvSpPr>
                  <p:cNvPr id="2686" name="Line 638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687" name="Line 639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688" name="Line 640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689" name="Line 641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690" name="Line 642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</p:grpSp>
        <p:graphicFrame>
          <p:nvGraphicFramePr>
            <p:cNvPr id="2691" name="Object 643"/>
            <p:cNvGraphicFramePr>
              <a:graphicFrameLocks noChangeAspect="1"/>
            </p:cNvGraphicFramePr>
            <p:nvPr/>
          </p:nvGraphicFramePr>
          <p:xfrm>
            <a:off x="1639" y="4076"/>
            <a:ext cx="72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03" name="Rovnice" r:id="rId16" imgW="114120" imgH="215640" progId="Equation.3">
                    <p:embed/>
                  </p:oleObj>
                </mc:Choice>
                <mc:Fallback>
                  <p:oleObj name="Rovnice" r:id="rId16" imgW="114120" imgH="215640" progId="Equation.3">
                    <p:embed/>
                    <p:pic>
                      <p:nvPicPr>
                        <p:cNvPr id="0" name="Object 6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9" y="4076"/>
                          <a:ext cx="72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92" name="Object 644"/>
            <p:cNvGraphicFramePr>
              <a:graphicFrameLocks noChangeAspect="1"/>
            </p:cNvGraphicFramePr>
            <p:nvPr/>
          </p:nvGraphicFramePr>
          <p:xfrm>
            <a:off x="170" y="2950"/>
            <a:ext cx="96" cy="1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04" name="Rovnice" r:id="rId18" imgW="152280" imgH="190440" progId="Equation.3">
                    <p:embed/>
                  </p:oleObj>
                </mc:Choice>
                <mc:Fallback>
                  <p:oleObj name="Rovnice" r:id="rId18" imgW="152280" imgH="190440" progId="Equation.3">
                    <p:embed/>
                    <p:pic>
                      <p:nvPicPr>
                        <p:cNvPr id="0" name="Object 6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" y="2950"/>
                          <a:ext cx="96" cy="1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693" name="Group 645"/>
            <p:cNvGrpSpPr>
              <a:grpSpLocks/>
            </p:cNvGrpSpPr>
            <p:nvPr/>
          </p:nvGrpSpPr>
          <p:grpSpPr bwMode="auto">
            <a:xfrm>
              <a:off x="2228" y="2907"/>
              <a:ext cx="1247" cy="1247"/>
              <a:chOff x="385" y="164"/>
              <a:chExt cx="1247" cy="1247"/>
            </a:xfrm>
          </p:grpSpPr>
          <p:grpSp>
            <p:nvGrpSpPr>
              <p:cNvPr id="2694" name="Group 646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255"/>
                <a:chExt cx="1134" cy="1134"/>
              </a:xfrm>
            </p:grpSpPr>
            <p:sp>
              <p:nvSpPr>
                <p:cNvPr id="2695" name="Line 647"/>
                <p:cNvSpPr>
                  <a:spLocks noChangeShapeType="1"/>
                </p:cNvSpPr>
                <p:nvPr/>
              </p:nvSpPr>
              <p:spPr bwMode="auto">
                <a:xfrm>
                  <a:off x="385" y="255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696" name="Line 648"/>
                <p:cNvSpPr>
                  <a:spLocks noChangeShapeType="1"/>
                </p:cNvSpPr>
                <p:nvPr/>
              </p:nvSpPr>
              <p:spPr bwMode="auto">
                <a:xfrm rot="-5400000">
                  <a:off x="952" y="822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grpSp>
            <p:nvGrpSpPr>
              <p:cNvPr id="2697" name="Group 649"/>
              <p:cNvGrpSpPr>
                <a:grpSpLocks/>
              </p:cNvGrpSpPr>
              <p:nvPr/>
            </p:nvGrpSpPr>
            <p:grpSpPr bwMode="auto">
              <a:xfrm>
                <a:off x="385" y="277"/>
                <a:ext cx="1134" cy="1134"/>
                <a:chOff x="204" y="255"/>
                <a:chExt cx="1134" cy="1134"/>
              </a:xfrm>
            </p:grpSpPr>
            <p:grpSp>
              <p:nvGrpSpPr>
                <p:cNvPr id="2698" name="Group 650"/>
                <p:cNvGrpSpPr>
                  <a:grpSpLocks/>
                </p:cNvGrpSpPr>
                <p:nvPr/>
              </p:nvGrpSpPr>
              <p:grpSpPr bwMode="auto">
                <a:xfrm>
                  <a:off x="430" y="255"/>
                  <a:ext cx="908" cy="1134"/>
                  <a:chOff x="430" y="255"/>
                  <a:chExt cx="908" cy="1134"/>
                </a:xfrm>
              </p:grpSpPr>
              <p:sp>
                <p:nvSpPr>
                  <p:cNvPr id="2699" name="Line 651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00" name="Line 652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01" name="Line 653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02" name="Line 654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03" name="Line 655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2704" name="Group 656"/>
                <p:cNvGrpSpPr>
                  <a:grpSpLocks/>
                </p:cNvGrpSpPr>
                <p:nvPr/>
              </p:nvGrpSpPr>
              <p:grpSpPr bwMode="auto">
                <a:xfrm rot="-5400000">
                  <a:off x="317" y="142"/>
                  <a:ext cx="908" cy="1134"/>
                  <a:chOff x="430" y="255"/>
                  <a:chExt cx="908" cy="1134"/>
                </a:xfrm>
              </p:grpSpPr>
              <p:sp>
                <p:nvSpPr>
                  <p:cNvPr id="2705" name="Line 657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06" name="Line 658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07" name="Line 659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08" name="Line 660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09" name="Line 661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</p:grpSp>
        <p:graphicFrame>
          <p:nvGraphicFramePr>
            <p:cNvPr id="2710" name="Object 662"/>
            <p:cNvGraphicFramePr>
              <a:graphicFrameLocks noChangeAspect="1"/>
            </p:cNvGraphicFramePr>
            <p:nvPr/>
          </p:nvGraphicFramePr>
          <p:xfrm>
            <a:off x="3544" y="4076"/>
            <a:ext cx="72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05" name="Rovnice" r:id="rId20" imgW="114120" imgH="215640" progId="Equation.3">
                    <p:embed/>
                  </p:oleObj>
                </mc:Choice>
                <mc:Fallback>
                  <p:oleObj name="Rovnice" r:id="rId20" imgW="114120" imgH="215640" progId="Equation.3">
                    <p:embed/>
                    <p:pic>
                      <p:nvPicPr>
                        <p:cNvPr id="0" name="Object 66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44" y="4076"/>
                          <a:ext cx="72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11" name="Object 663"/>
            <p:cNvGraphicFramePr>
              <a:graphicFrameLocks noChangeAspect="1"/>
            </p:cNvGraphicFramePr>
            <p:nvPr/>
          </p:nvGraphicFramePr>
          <p:xfrm>
            <a:off x="2075" y="2950"/>
            <a:ext cx="96" cy="1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06" name="Rovnice" r:id="rId22" imgW="152280" imgH="190440" progId="Equation.3">
                    <p:embed/>
                  </p:oleObj>
                </mc:Choice>
                <mc:Fallback>
                  <p:oleObj name="Rovnice" r:id="rId22" imgW="152280" imgH="190440" progId="Equation.3">
                    <p:embed/>
                    <p:pic>
                      <p:nvPicPr>
                        <p:cNvPr id="0" name="Object 6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75" y="2950"/>
                          <a:ext cx="96" cy="1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712" name="Group 664"/>
            <p:cNvGrpSpPr>
              <a:grpSpLocks/>
            </p:cNvGrpSpPr>
            <p:nvPr/>
          </p:nvGrpSpPr>
          <p:grpSpPr bwMode="auto">
            <a:xfrm>
              <a:off x="4149" y="2907"/>
              <a:ext cx="1247" cy="1247"/>
              <a:chOff x="385" y="164"/>
              <a:chExt cx="1247" cy="1247"/>
            </a:xfrm>
          </p:grpSpPr>
          <p:grpSp>
            <p:nvGrpSpPr>
              <p:cNvPr id="2713" name="Group 665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255"/>
                <a:chExt cx="1134" cy="1134"/>
              </a:xfrm>
            </p:grpSpPr>
            <p:sp>
              <p:nvSpPr>
                <p:cNvPr id="2714" name="Line 666"/>
                <p:cNvSpPr>
                  <a:spLocks noChangeShapeType="1"/>
                </p:cNvSpPr>
                <p:nvPr/>
              </p:nvSpPr>
              <p:spPr bwMode="auto">
                <a:xfrm>
                  <a:off x="385" y="255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715" name="Line 667"/>
                <p:cNvSpPr>
                  <a:spLocks noChangeShapeType="1"/>
                </p:cNvSpPr>
                <p:nvPr/>
              </p:nvSpPr>
              <p:spPr bwMode="auto">
                <a:xfrm rot="-5400000">
                  <a:off x="952" y="822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grpSp>
            <p:nvGrpSpPr>
              <p:cNvPr id="2716" name="Group 668"/>
              <p:cNvGrpSpPr>
                <a:grpSpLocks/>
              </p:cNvGrpSpPr>
              <p:nvPr/>
            </p:nvGrpSpPr>
            <p:grpSpPr bwMode="auto">
              <a:xfrm>
                <a:off x="385" y="277"/>
                <a:ext cx="1134" cy="1134"/>
                <a:chOff x="204" y="255"/>
                <a:chExt cx="1134" cy="1134"/>
              </a:xfrm>
            </p:grpSpPr>
            <p:grpSp>
              <p:nvGrpSpPr>
                <p:cNvPr id="2717" name="Group 669"/>
                <p:cNvGrpSpPr>
                  <a:grpSpLocks/>
                </p:cNvGrpSpPr>
                <p:nvPr/>
              </p:nvGrpSpPr>
              <p:grpSpPr bwMode="auto">
                <a:xfrm>
                  <a:off x="430" y="255"/>
                  <a:ext cx="908" cy="1134"/>
                  <a:chOff x="430" y="255"/>
                  <a:chExt cx="908" cy="1134"/>
                </a:xfrm>
              </p:grpSpPr>
              <p:sp>
                <p:nvSpPr>
                  <p:cNvPr id="2718" name="Line 670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19" name="Line 671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20" name="Line 672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21" name="Line 673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22" name="Line 674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2723" name="Group 675"/>
                <p:cNvGrpSpPr>
                  <a:grpSpLocks/>
                </p:cNvGrpSpPr>
                <p:nvPr/>
              </p:nvGrpSpPr>
              <p:grpSpPr bwMode="auto">
                <a:xfrm rot="-5400000">
                  <a:off x="317" y="142"/>
                  <a:ext cx="908" cy="1134"/>
                  <a:chOff x="430" y="255"/>
                  <a:chExt cx="908" cy="1134"/>
                </a:xfrm>
              </p:grpSpPr>
              <p:sp>
                <p:nvSpPr>
                  <p:cNvPr id="2724" name="Line 676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25" name="Line 677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26" name="Line 678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27" name="Line 679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28" name="Line 680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</p:grpSp>
        <p:graphicFrame>
          <p:nvGraphicFramePr>
            <p:cNvPr id="2729" name="Object 681"/>
            <p:cNvGraphicFramePr>
              <a:graphicFrameLocks noChangeAspect="1"/>
            </p:cNvGraphicFramePr>
            <p:nvPr/>
          </p:nvGraphicFramePr>
          <p:xfrm>
            <a:off x="5465" y="4076"/>
            <a:ext cx="72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07" name="Rovnice" r:id="rId24" imgW="114120" imgH="215640" progId="Equation.3">
                    <p:embed/>
                  </p:oleObj>
                </mc:Choice>
                <mc:Fallback>
                  <p:oleObj name="Rovnice" r:id="rId24" imgW="114120" imgH="215640" progId="Equation.3">
                    <p:embed/>
                    <p:pic>
                      <p:nvPicPr>
                        <p:cNvPr id="0" name="Object 68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65" y="4076"/>
                          <a:ext cx="72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30" name="Object 682"/>
            <p:cNvGraphicFramePr>
              <a:graphicFrameLocks noChangeAspect="1"/>
            </p:cNvGraphicFramePr>
            <p:nvPr/>
          </p:nvGraphicFramePr>
          <p:xfrm>
            <a:off x="3996" y="2950"/>
            <a:ext cx="96" cy="1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08" name="Rovnice" r:id="rId26" imgW="152280" imgH="190440" progId="Equation.3">
                    <p:embed/>
                  </p:oleObj>
                </mc:Choice>
                <mc:Fallback>
                  <p:oleObj name="Rovnice" r:id="rId26" imgW="152280" imgH="190440" progId="Equation.3">
                    <p:embed/>
                    <p:pic>
                      <p:nvPicPr>
                        <p:cNvPr id="0" name="Object 68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96" y="2950"/>
                          <a:ext cx="96" cy="1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731" name="Group 683"/>
            <p:cNvGrpSpPr>
              <a:grpSpLocks/>
            </p:cNvGrpSpPr>
            <p:nvPr/>
          </p:nvGrpSpPr>
          <p:grpSpPr bwMode="auto">
            <a:xfrm>
              <a:off x="323" y="1479"/>
              <a:ext cx="1247" cy="1247"/>
              <a:chOff x="385" y="164"/>
              <a:chExt cx="1247" cy="1247"/>
            </a:xfrm>
          </p:grpSpPr>
          <p:grpSp>
            <p:nvGrpSpPr>
              <p:cNvPr id="2732" name="Group 684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255"/>
                <a:chExt cx="1134" cy="1134"/>
              </a:xfrm>
            </p:grpSpPr>
            <p:sp>
              <p:nvSpPr>
                <p:cNvPr id="2733" name="Line 685"/>
                <p:cNvSpPr>
                  <a:spLocks noChangeShapeType="1"/>
                </p:cNvSpPr>
                <p:nvPr/>
              </p:nvSpPr>
              <p:spPr bwMode="auto">
                <a:xfrm>
                  <a:off x="385" y="255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734" name="Line 686"/>
                <p:cNvSpPr>
                  <a:spLocks noChangeShapeType="1"/>
                </p:cNvSpPr>
                <p:nvPr/>
              </p:nvSpPr>
              <p:spPr bwMode="auto">
                <a:xfrm rot="-5400000">
                  <a:off x="952" y="822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grpSp>
            <p:nvGrpSpPr>
              <p:cNvPr id="2735" name="Group 687"/>
              <p:cNvGrpSpPr>
                <a:grpSpLocks/>
              </p:cNvGrpSpPr>
              <p:nvPr/>
            </p:nvGrpSpPr>
            <p:grpSpPr bwMode="auto">
              <a:xfrm>
                <a:off x="385" y="277"/>
                <a:ext cx="1134" cy="1134"/>
                <a:chOff x="204" y="255"/>
                <a:chExt cx="1134" cy="1134"/>
              </a:xfrm>
            </p:grpSpPr>
            <p:grpSp>
              <p:nvGrpSpPr>
                <p:cNvPr id="2736" name="Group 688"/>
                <p:cNvGrpSpPr>
                  <a:grpSpLocks/>
                </p:cNvGrpSpPr>
                <p:nvPr/>
              </p:nvGrpSpPr>
              <p:grpSpPr bwMode="auto">
                <a:xfrm>
                  <a:off x="430" y="255"/>
                  <a:ext cx="908" cy="1134"/>
                  <a:chOff x="430" y="255"/>
                  <a:chExt cx="908" cy="1134"/>
                </a:xfrm>
              </p:grpSpPr>
              <p:sp>
                <p:nvSpPr>
                  <p:cNvPr id="2737" name="Line 689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38" name="Line 690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39" name="Line 691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40" name="Line 692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41" name="Line 693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2742" name="Group 694"/>
                <p:cNvGrpSpPr>
                  <a:grpSpLocks/>
                </p:cNvGrpSpPr>
                <p:nvPr/>
              </p:nvGrpSpPr>
              <p:grpSpPr bwMode="auto">
                <a:xfrm rot="-5400000">
                  <a:off x="317" y="142"/>
                  <a:ext cx="908" cy="1134"/>
                  <a:chOff x="430" y="255"/>
                  <a:chExt cx="908" cy="1134"/>
                </a:xfrm>
              </p:grpSpPr>
              <p:sp>
                <p:nvSpPr>
                  <p:cNvPr id="2743" name="Line 695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44" name="Line 696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45" name="Line 697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46" name="Line 698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47" name="Line 699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</p:grpSp>
        <p:graphicFrame>
          <p:nvGraphicFramePr>
            <p:cNvPr id="2748" name="Object 700"/>
            <p:cNvGraphicFramePr>
              <a:graphicFrameLocks noChangeAspect="1"/>
            </p:cNvGraphicFramePr>
            <p:nvPr/>
          </p:nvGraphicFramePr>
          <p:xfrm>
            <a:off x="1639" y="2648"/>
            <a:ext cx="72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09" name="Rovnice" r:id="rId28" imgW="114120" imgH="215640" progId="Equation.3">
                    <p:embed/>
                  </p:oleObj>
                </mc:Choice>
                <mc:Fallback>
                  <p:oleObj name="Rovnice" r:id="rId28" imgW="114120" imgH="215640" progId="Equation.3">
                    <p:embed/>
                    <p:pic>
                      <p:nvPicPr>
                        <p:cNvPr id="0" name="Object 70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9" y="2648"/>
                          <a:ext cx="72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49" name="Object 701"/>
            <p:cNvGraphicFramePr>
              <a:graphicFrameLocks noChangeAspect="1"/>
            </p:cNvGraphicFramePr>
            <p:nvPr/>
          </p:nvGraphicFramePr>
          <p:xfrm>
            <a:off x="170" y="1522"/>
            <a:ext cx="96" cy="1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10" name="Rovnice" r:id="rId30" imgW="152280" imgH="190440" progId="Equation.3">
                    <p:embed/>
                  </p:oleObj>
                </mc:Choice>
                <mc:Fallback>
                  <p:oleObj name="Rovnice" r:id="rId30" imgW="152280" imgH="190440" progId="Equation.3">
                    <p:embed/>
                    <p:pic>
                      <p:nvPicPr>
                        <p:cNvPr id="0" name="Object 70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" y="1522"/>
                          <a:ext cx="96" cy="1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750" name="Group 702"/>
            <p:cNvGrpSpPr>
              <a:grpSpLocks/>
            </p:cNvGrpSpPr>
            <p:nvPr/>
          </p:nvGrpSpPr>
          <p:grpSpPr bwMode="auto">
            <a:xfrm>
              <a:off x="2228" y="1479"/>
              <a:ext cx="1247" cy="1247"/>
              <a:chOff x="385" y="164"/>
              <a:chExt cx="1247" cy="1247"/>
            </a:xfrm>
          </p:grpSpPr>
          <p:grpSp>
            <p:nvGrpSpPr>
              <p:cNvPr id="2751" name="Group 703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255"/>
                <a:chExt cx="1134" cy="1134"/>
              </a:xfrm>
            </p:grpSpPr>
            <p:sp>
              <p:nvSpPr>
                <p:cNvPr id="2752" name="Line 704"/>
                <p:cNvSpPr>
                  <a:spLocks noChangeShapeType="1"/>
                </p:cNvSpPr>
                <p:nvPr/>
              </p:nvSpPr>
              <p:spPr bwMode="auto">
                <a:xfrm>
                  <a:off x="385" y="255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753" name="Line 705"/>
                <p:cNvSpPr>
                  <a:spLocks noChangeShapeType="1"/>
                </p:cNvSpPr>
                <p:nvPr/>
              </p:nvSpPr>
              <p:spPr bwMode="auto">
                <a:xfrm rot="-5400000">
                  <a:off x="952" y="822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grpSp>
            <p:nvGrpSpPr>
              <p:cNvPr id="2754" name="Group 706"/>
              <p:cNvGrpSpPr>
                <a:grpSpLocks/>
              </p:cNvGrpSpPr>
              <p:nvPr/>
            </p:nvGrpSpPr>
            <p:grpSpPr bwMode="auto">
              <a:xfrm>
                <a:off x="385" y="277"/>
                <a:ext cx="1134" cy="1134"/>
                <a:chOff x="204" y="255"/>
                <a:chExt cx="1134" cy="1134"/>
              </a:xfrm>
            </p:grpSpPr>
            <p:grpSp>
              <p:nvGrpSpPr>
                <p:cNvPr id="2755" name="Group 707"/>
                <p:cNvGrpSpPr>
                  <a:grpSpLocks/>
                </p:cNvGrpSpPr>
                <p:nvPr/>
              </p:nvGrpSpPr>
              <p:grpSpPr bwMode="auto">
                <a:xfrm>
                  <a:off x="430" y="255"/>
                  <a:ext cx="908" cy="1134"/>
                  <a:chOff x="430" y="255"/>
                  <a:chExt cx="908" cy="1134"/>
                </a:xfrm>
              </p:grpSpPr>
              <p:sp>
                <p:nvSpPr>
                  <p:cNvPr id="2756" name="Line 708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57" name="Line 709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58" name="Line 710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59" name="Line 711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60" name="Line 712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2761" name="Group 713"/>
                <p:cNvGrpSpPr>
                  <a:grpSpLocks/>
                </p:cNvGrpSpPr>
                <p:nvPr/>
              </p:nvGrpSpPr>
              <p:grpSpPr bwMode="auto">
                <a:xfrm rot="-5400000">
                  <a:off x="317" y="142"/>
                  <a:ext cx="908" cy="1134"/>
                  <a:chOff x="430" y="255"/>
                  <a:chExt cx="908" cy="1134"/>
                </a:xfrm>
              </p:grpSpPr>
              <p:sp>
                <p:nvSpPr>
                  <p:cNvPr id="2762" name="Line 714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63" name="Line 715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64" name="Line 716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65" name="Line 717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66" name="Line 718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</p:grpSp>
        <p:graphicFrame>
          <p:nvGraphicFramePr>
            <p:cNvPr id="2767" name="Object 719"/>
            <p:cNvGraphicFramePr>
              <a:graphicFrameLocks noChangeAspect="1"/>
            </p:cNvGraphicFramePr>
            <p:nvPr/>
          </p:nvGraphicFramePr>
          <p:xfrm>
            <a:off x="3544" y="2648"/>
            <a:ext cx="72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11" name="Rovnice" r:id="rId32" imgW="114120" imgH="215640" progId="Equation.3">
                    <p:embed/>
                  </p:oleObj>
                </mc:Choice>
                <mc:Fallback>
                  <p:oleObj name="Rovnice" r:id="rId32" imgW="114120" imgH="215640" progId="Equation.3">
                    <p:embed/>
                    <p:pic>
                      <p:nvPicPr>
                        <p:cNvPr id="0" name="Object 7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44" y="2648"/>
                          <a:ext cx="72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8" name="Object 720"/>
            <p:cNvGraphicFramePr>
              <a:graphicFrameLocks noChangeAspect="1"/>
            </p:cNvGraphicFramePr>
            <p:nvPr/>
          </p:nvGraphicFramePr>
          <p:xfrm>
            <a:off x="2075" y="1522"/>
            <a:ext cx="96" cy="1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12" name="Rovnice" r:id="rId34" imgW="152280" imgH="190440" progId="Equation.3">
                    <p:embed/>
                  </p:oleObj>
                </mc:Choice>
                <mc:Fallback>
                  <p:oleObj name="Rovnice" r:id="rId34" imgW="152280" imgH="190440" progId="Equation.3">
                    <p:embed/>
                    <p:pic>
                      <p:nvPicPr>
                        <p:cNvPr id="0" name="Object 7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75" y="1522"/>
                          <a:ext cx="96" cy="1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769" name="Group 721"/>
            <p:cNvGrpSpPr>
              <a:grpSpLocks/>
            </p:cNvGrpSpPr>
            <p:nvPr/>
          </p:nvGrpSpPr>
          <p:grpSpPr bwMode="auto">
            <a:xfrm>
              <a:off x="4149" y="1479"/>
              <a:ext cx="1247" cy="1247"/>
              <a:chOff x="385" y="164"/>
              <a:chExt cx="1247" cy="1247"/>
            </a:xfrm>
          </p:grpSpPr>
          <p:grpSp>
            <p:nvGrpSpPr>
              <p:cNvPr id="2770" name="Group 722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255"/>
                <a:chExt cx="1134" cy="1134"/>
              </a:xfrm>
            </p:grpSpPr>
            <p:sp>
              <p:nvSpPr>
                <p:cNvPr id="2771" name="Line 723"/>
                <p:cNvSpPr>
                  <a:spLocks noChangeShapeType="1"/>
                </p:cNvSpPr>
                <p:nvPr/>
              </p:nvSpPr>
              <p:spPr bwMode="auto">
                <a:xfrm>
                  <a:off x="385" y="255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2772" name="Line 724"/>
                <p:cNvSpPr>
                  <a:spLocks noChangeShapeType="1"/>
                </p:cNvSpPr>
                <p:nvPr/>
              </p:nvSpPr>
              <p:spPr bwMode="auto">
                <a:xfrm rot="-5400000">
                  <a:off x="952" y="822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grpSp>
            <p:nvGrpSpPr>
              <p:cNvPr id="2773" name="Group 725"/>
              <p:cNvGrpSpPr>
                <a:grpSpLocks/>
              </p:cNvGrpSpPr>
              <p:nvPr/>
            </p:nvGrpSpPr>
            <p:grpSpPr bwMode="auto">
              <a:xfrm>
                <a:off x="385" y="277"/>
                <a:ext cx="1134" cy="1134"/>
                <a:chOff x="204" y="255"/>
                <a:chExt cx="1134" cy="1134"/>
              </a:xfrm>
            </p:grpSpPr>
            <p:grpSp>
              <p:nvGrpSpPr>
                <p:cNvPr id="2774" name="Group 726"/>
                <p:cNvGrpSpPr>
                  <a:grpSpLocks/>
                </p:cNvGrpSpPr>
                <p:nvPr/>
              </p:nvGrpSpPr>
              <p:grpSpPr bwMode="auto">
                <a:xfrm>
                  <a:off x="430" y="255"/>
                  <a:ext cx="908" cy="1134"/>
                  <a:chOff x="430" y="255"/>
                  <a:chExt cx="908" cy="1134"/>
                </a:xfrm>
              </p:grpSpPr>
              <p:sp>
                <p:nvSpPr>
                  <p:cNvPr id="2775" name="Line 727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76" name="Line 728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77" name="Line 729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78" name="Line 730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79" name="Line 731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2780" name="Group 732"/>
                <p:cNvGrpSpPr>
                  <a:grpSpLocks/>
                </p:cNvGrpSpPr>
                <p:nvPr/>
              </p:nvGrpSpPr>
              <p:grpSpPr bwMode="auto">
                <a:xfrm rot="-5400000">
                  <a:off x="317" y="142"/>
                  <a:ext cx="908" cy="1134"/>
                  <a:chOff x="430" y="255"/>
                  <a:chExt cx="908" cy="1134"/>
                </a:xfrm>
              </p:grpSpPr>
              <p:sp>
                <p:nvSpPr>
                  <p:cNvPr id="2781" name="Line 733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82" name="Line 734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83" name="Line 735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84" name="Line 736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2785" name="Line 737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</p:grpSp>
        <p:graphicFrame>
          <p:nvGraphicFramePr>
            <p:cNvPr id="2786" name="Object 738"/>
            <p:cNvGraphicFramePr>
              <a:graphicFrameLocks noChangeAspect="1"/>
            </p:cNvGraphicFramePr>
            <p:nvPr/>
          </p:nvGraphicFramePr>
          <p:xfrm>
            <a:off x="5465" y="2648"/>
            <a:ext cx="72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13" name="Rovnice" r:id="rId36" imgW="114120" imgH="215640" progId="Equation.3">
                    <p:embed/>
                  </p:oleObj>
                </mc:Choice>
                <mc:Fallback>
                  <p:oleObj name="Rovnice" r:id="rId36" imgW="114120" imgH="215640" progId="Equation.3">
                    <p:embed/>
                    <p:pic>
                      <p:nvPicPr>
                        <p:cNvPr id="0" name="Object 7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65" y="2648"/>
                          <a:ext cx="72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87" name="Object 739"/>
            <p:cNvGraphicFramePr>
              <a:graphicFrameLocks noChangeAspect="1"/>
            </p:cNvGraphicFramePr>
            <p:nvPr/>
          </p:nvGraphicFramePr>
          <p:xfrm>
            <a:off x="3996" y="1522"/>
            <a:ext cx="96" cy="1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14" name="Rovnice" r:id="rId38" imgW="152280" imgH="190440" progId="Equation.3">
                    <p:embed/>
                  </p:oleObj>
                </mc:Choice>
                <mc:Fallback>
                  <p:oleObj name="Rovnice" r:id="rId38" imgW="152280" imgH="190440" progId="Equation.3">
                    <p:embed/>
                    <p:pic>
                      <p:nvPicPr>
                        <p:cNvPr id="0" name="Object 7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96" y="1522"/>
                          <a:ext cx="96" cy="1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88" name="Freeform 740"/>
            <p:cNvSpPr>
              <a:spLocks/>
            </p:cNvSpPr>
            <p:nvPr/>
          </p:nvSpPr>
          <p:spPr bwMode="auto">
            <a:xfrm>
              <a:off x="4150" y="3472"/>
              <a:ext cx="1136" cy="451"/>
            </a:xfrm>
            <a:custGeom>
              <a:avLst/>
              <a:gdLst>
                <a:gd name="T0" fmla="*/ 0 w 1136"/>
                <a:gd name="T1" fmla="*/ 451 h 451"/>
                <a:gd name="T2" fmla="*/ 450 w 1136"/>
                <a:gd name="T3" fmla="*/ 0 h 451"/>
                <a:gd name="T4" fmla="*/ 1136 w 1136"/>
                <a:gd name="T5" fmla="*/ 1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6" h="451">
                  <a:moveTo>
                    <a:pt x="0" y="451"/>
                  </a:moveTo>
                  <a:lnTo>
                    <a:pt x="450" y="0"/>
                  </a:lnTo>
                  <a:lnTo>
                    <a:pt x="1136" y="11"/>
                  </a:lnTo>
                </a:path>
              </a:pathLst>
            </a:custGeom>
            <a:noFill/>
            <a:ln w="31750" cap="flat" cmpd="sng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789" name="Freeform 741"/>
            <p:cNvSpPr>
              <a:spLocks/>
            </p:cNvSpPr>
            <p:nvPr/>
          </p:nvSpPr>
          <p:spPr bwMode="auto">
            <a:xfrm>
              <a:off x="4156" y="3702"/>
              <a:ext cx="1128" cy="440"/>
            </a:xfrm>
            <a:custGeom>
              <a:avLst/>
              <a:gdLst>
                <a:gd name="T0" fmla="*/ 0 w 1128"/>
                <a:gd name="T1" fmla="*/ 440 h 440"/>
                <a:gd name="T2" fmla="*/ 448 w 1128"/>
                <a:gd name="T3" fmla="*/ 0 h 440"/>
                <a:gd name="T4" fmla="*/ 1128 w 1128"/>
                <a:gd name="T5" fmla="*/ 1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8" h="440">
                  <a:moveTo>
                    <a:pt x="0" y="440"/>
                  </a:moveTo>
                  <a:lnTo>
                    <a:pt x="448" y="0"/>
                  </a:lnTo>
                  <a:lnTo>
                    <a:pt x="1128" y="1"/>
                  </a:lnTo>
                </a:path>
              </a:pathLst>
            </a:custGeom>
            <a:noFill/>
            <a:ln w="31750" cap="flat" cmpd="sng">
              <a:solidFill>
                <a:srgbClr val="CC3300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790" name="Freeform 742"/>
            <p:cNvSpPr>
              <a:spLocks/>
            </p:cNvSpPr>
            <p:nvPr/>
          </p:nvSpPr>
          <p:spPr bwMode="auto">
            <a:xfrm>
              <a:off x="340" y="1600"/>
              <a:ext cx="892" cy="878"/>
            </a:xfrm>
            <a:custGeom>
              <a:avLst/>
              <a:gdLst>
                <a:gd name="T0" fmla="*/ 0 w 892"/>
                <a:gd name="T1" fmla="*/ 878 h 878"/>
                <a:gd name="T2" fmla="*/ 892 w 892"/>
                <a:gd name="T3" fmla="*/ 0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92" h="878">
                  <a:moveTo>
                    <a:pt x="0" y="878"/>
                  </a:moveTo>
                  <a:lnTo>
                    <a:pt x="892" y="0"/>
                  </a:lnTo>
                </a:path>
              </a:pathLst>
            </a:custGeom>
            <a:noFill/>
            <a:ln w="31750" cap="flat" cmpd="sng">
              <a:solidFill>
                <a:srgbClr val="CC3300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791" name="Freeform 743"/>
            <p:cNvSpPr>
              <a:spLocks/>
            </p:cNvSpPr>
            <p:nvPr/>
          </p:nvSpPr>
          <p:spPr bwMode="auto">
            <a:xfrm>
              <a:off x="320" y="1808"/>
              <a:ext cx="1144" cy="904"/>
            </a:xfrm>
            <a:custGeom>
              <a:avLst/>
              <a:gdLst>
                <a:gd name="T0" fmla="*/ 0 w 1144"/>
                <a:gd name="T1" fmla="*/ 904 h 904"/>
                <a:gd name="T2" fmla="*/ 224 w 1144"/>
                <a:gd name="T3" fmla="*/ 232 h 904"/>
                <a:gd name="T4" fmla="*/ 1144 w 1144"/>
                <a:gd name="T5" fmla="*/ 0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4" h="904">
                  <a:moveTo>
                    <a:pt x="0" y="904"/>
                  </a:moveTo>
                  <a:lnTo>
                    <a:pt x="224" y="232"/>
                  </a:lnTo>
                  <a:lnTo>
                    <a:pt x="1144" y="0"/>
                  </a:lnTo>
                </a:path>
              </a:pathLst>
            </a:custGeom>
            <a:noFill/>
            <a:ln w="31750" cap="flat" cmpd="sng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34925" y="44450"/>
            <a:ext cx="907256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cs-CZ"/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34925" y="44450"/>
            <a:ext cx="0" cy="6767513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cs-CZ"/>
          </a:p>
        </p:txBody>
      </p:sp>
      <p:sp>
        <p:nvSpPr>
          <p:cNvPr id="31754" name="Line 10"/>
          <p:cNvSpPr>
            <a:spLocks noChangeShapeType="1"/>
          </p:cNvSpPr>
          <p:nvPr/>
        </p:nvSpPr>
        <p:spPr bwMode="auto">
          <a:xfrm>
            <a:off x="9107488" y="44450"/>
            <a:ext cx="0" cy="6767513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cs-CZ"/>
          </a:p>
        </p:txBody>
      </p:sp>
      <p:sp>
        <p:nvSpPr>
          <p:cNvPr id="31755" name="Line 11"/>
          <p:cNvSpPr>
            <a:spLocks noChangeShapeType="1"/>
          </p:cNvSpPr>
          <p:nvPr/>
        </p:nvSpPr>
        <p:spPr bwMode="auto">
          <a:xfrm>
            <a:off x="3059113" y="44450"/>
            <a:ext cx="0" cy="67675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1756" name="Line 12"/>
          <p:cNvSpPr>
            <a:spLocks noChangeShapeType="1"/>
          </p:cNvSpPr>
          <p:nvPr/>
        </p:nvSpPr>
        <p:spPr bwMode="auto">
          <a:xfrm>
            <a:off x="6083300" y="44450"/>
            <a:ext cx="0" cy="67675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grpSp>
        <p:nvGrpSpPr>
          <p:cNvPr id="31757" name="Group 13"/>
          <p:cNvGrpSpPr>
            <a:grpSpLocks/>
          </p:cNvGrpSpPr>
          <p:nvPr/>
        </p:nvGrpSpPr>
        <p:grpSpPr bwMode="auto">
          <a:xfrm>
            <a:off x="269875" y="115888"/>
            <a:ext cx="2446338" cy="2071687"/>
            <a:chOff x="232" y="164"/>
            <a:chExt cx="1541" cy="1305"/>
          </a:xfrm>
        </p:grpSpPr>
        <p:grpSp>
          <p:nvGrpSpPr>
            <p:cNvPr id="31758" name="Group 14"/>
            <p:cNvGrpSpPr>
              <a:grpSpLocks/>
            </p:cNvGrpSpPr>
            <p:nvPr/>
          </p:nvGrpSpPr>
          <p:grpSpPr bwMode="auto">
            <a:xfrm>
              <a:off x="385" y="164"/>
              <a:ext cx="1247" cy="1247"/>
              <a:chOff x="385" y="164"/>
              <a:chExt cx="1247" cy="1247"/>
            </a:xfrm>
          </p:grpSpPr>
          <p:grpSp>
            <p:nvGrpSpPr>
              <p:cNvPr id="31759" name="Group 15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255"/>
                <a:chExt cx="1134" cy="1134"/>
              </a:xfrm>
            </p:grpSpPr>
            <p:sp>
              <p:nvSpPr>
                <p:cNvPr id="31760" name="Line 16"/>
                <p:cNvSpPr>
                  <a:spLocks noChangeShapeType="1"/>
                </p:cNvSpPr>
                <p:nvPr/>
              </p:nvSpPr>
              <p:spPr bwMode="auto">
                <a:xfrm>
                  <a:off x="385" y="255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31761" name="Line 17"/>
                <p:cNvSpPr>
                  <a:spLocks noChangeShapeType="1"/>
                </p:cNvSpPr>
                <p:nvPr/>
              </p:nvSpPr>
              <p:spPr bwMode="auto">
                <a:xfrm rot="-5400000">
                  <a:off x="952" y="822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grpSp>
            <p:nvGrpSpPr>
              <p:cNvPr id="31762" name="Group 18"/>
              <p:cNvGrpSpPr>
                <a:grpSpLocks/>
              </p:cNvGrpSpPr>
              <p:nvPr/>
            </p:nvGrpSpPr>
            <p:grpSpPr bwMode="auto">
              <a:xfrm>
                <a:off x="385" y="277"/>
                <a:ext cx="1134" cy="1134"/>
                <a:chOff x="204" y="255"/>
                <a:chExt cx="1134" cy="1134"/>
              </a:xfrm>
            </p:grpSpPr>
            <p:grpSp>
              <p:nvGrpSpPr>
                <p:cNvPr id="31763" name="Group 19"/>
                <p:cNvGrpSpPr>
                  <a:grpSpLocks/>
                </p:cNvGrpSpPr>
                <p:nvPr/>
              </p:nvGrpSpPr>
              <p:grpSpPr bwMode="auto">
                <a:xfrm>
                  <a:off x="430" y="255"/>
                  <a:ext cx="908" cy="1134"/>
                  <a:chOff x="430" y="255"/>
                  <a:chExt cx="908" cy="1134"/>
                </a:xfrm>
              </p:grpSpPr>
              <p:sp>
                <p:nvSpPr>
                  <p:cNvPr id="31764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765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766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767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768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31769" name="Group 25"/>
                <p:cNvGrpSpPr>
                  <a:grpSpLocks/>
                </p:cNvGrpSpPr>
                <p:nvPr/>
              </p:nvGrpSpPr>
              <p:grpSpPr bwMode="auto">
                <a:xfrm rot="-5400000">
                  <a:off x="317" y="142"/>
                  <a:ext cx="908" cy="1134"/>
                  <a:chOff x="430" y="255"/>
                  <a:chExt cx="908" cy="1134"/>
                </a:xfrm>
              </p:grpSpPr>
              <p:sp>
                <p:nvSpPr>
                  <p:cNvPr id="31770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771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772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773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774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</p:grpSp>
        <p:graphicFrame>
          <p:nvGraphicFramePr>
            <p:cNvPr id="31775" name="Object 31"/>
            <p:cNvGraphicFramePr>
              <a:graphicFrameLocks noChangeAspect="1"/>
            </p:cNvGraphicFramePr>
            <p:nvPr/>
          </p:nvGraphicFramePr>
          <p:xfrm>
            <a:off x="1701" y="1333"/>
            <a:ext cx="72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966" name="Rovnice" r:id="rId4" imgW="114120" imgH="215640" progId="Equation.3">
                    <p:embed/>
                  </p:oleObj>
                </mc:Choice>
                <mc:Fallback>
                  <p:oleObj name="Rovnice" r:id="rId4" imgW="114120" imgH="215640" progId="Equation.3">
                    <p:embed/>
                    <p:pic>
                      <p:nvPicPr>
                        <p:cNvPr id="0" name="Object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1" y="1333"/>
                          <a:ext cx="72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776" name="Object 32"/>
            <p:cNvGraphicFramePr>
              <a:graphicFrameLocks noChangeAspect="1"/>
            </p:cNvGraphicFramePr>
            <p:nvPr/>
          </p:nvGraphicFramePr>
          <p:xfrm>
            <a:off x="232" y="207"/>
            <a:ext cx="96" cy="1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967" name="Rovnice" r:id="rId6" imgW="152280" imgH="190440" progId="Equation.3">
                    <p:embed/>
                  </p:oleObj>
                </mc:Choice>
                <mc:Fallback>
                  <p:oleObj name="Rovnice" r:id="rId6" imgW="152280" imgH="190440" progId="Equation.3">
                    <p:embed/>
                    <p:pic>
                      <p:nvPicPr>
                        <p:cNvPr id="0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2" y="207"/>
                          <a:ext cx="96" cy="1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1777" name="Group 33"/>
          <p:cNvGrpSpPr>
            <a:grpSpLocks/>
          </p:cNvGrpSpPr>
          <p:nvPr/>
        </p:nvGrpSpPr>
        <p:grpSpPr bwMode="auto">
          <a:xfrm>
            <a:off x="3255963" y="115888"/>
            <a:ext cx="2484437" cy="2071687"/>
            <a:chOff x="208" y="164"/>
            <a:chExt cx="1565" cy="1305"/>
          </a:xfrm>
        </p:grpSpPr>
        <p:grpSp>
          <p:nvGrpSpPr>
            <p:cNvPr id="31778" name="Group 34"/>
            <p:cNvGrpSpPr>
              <a:grpSpLocks/>
            </p:cNvGrpSpPr>
            <p:nvPr/>
          </p:nvGrpSpPr>
          <p:grpSpPr bwMode="auto">
            <a:xfrm>
              <a:off x="385" y="164"/>
              <a:ext cx="1247" cy="1247"/>
              <a:chOff x="385" y="164"/>
              <a:chExt cx="1247" cy="1247"/>
            </a:xfrm>
          </p:grpSpPr>
          <p:grpSp>
            <p:nvGrpSpPr>
              <p:cNvPr id="31779" name="Group 35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255"/>
                <a:chExt cx="1134" cy="1134"/>
              </a:xfrm>
            </p:grpSpPr>
            <p:sp>
              <p:nvSpPr>
                <p:cNvPr id="31780" name="Line 36"/>
                <p:cNvSpPr>
                  <a:spLocks noChangeShapeType="1"/>
                </p:cNvSpPr>
                <p:nvPr/>
              </p:nvSpPr>
              <p:spPr bwMode="auto">
                <a:xfrm>
                  <a:off x="385" y="255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31781" name="Line 37"/>
                <p:cNvSpPr>
                  <a:spLocks noChangeShapeType="1"/>
                </p:cNvSpPr>
                <p:nvPr/>
              </p:nvSpPr>
              <p:spPr bwMode="auto">
                <a:xfrm rot="-5400000">
                  <a:off x="952" y="822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grpSp>
            <p:nvGrpSpPr>
              <p:cNvPr id="31782" name="Group 38"/>
              <p:cNvGrpSpPr>
                <a:grpSpLocks/>
              </p:cNvGrpSpPr>
              <p:nvPr/>
            </p:nvGrpSpPr>
            <p:grpSpPr bwMode="auto">
              <a:xfrm>
                <a:off x="385" y="277"/>
                <a:ext cx="1134" cy="1134"/>
                <a:chOff x="204" y="255"/>
                <a:chExt cx="1134" cy="1134"/>
              </a:xfrm>
            </p:grpSpPr>
            <p:grpSp>
              <p:nvGrpSpPr>
                <p:cNvPr id="31783" name="Group 39"/>
                <p:cNvGrpSpPr>
                  <a:grpSpLocks/>
                </p:cNvGrpSpPr>
                <p:nvPr/>
              </p:nvGrpSpPr>
              <p:grpSpPr bwMode="auto">
                <a:xfrm>
                  <a:off x="430" y="255"/>
                  <a:ext cx="908" cy="1134"/>
                  <a:chOff x="430" y="255"/>
                  <a:chExt cx="908" cy="1134"/>
                </a:xfrm>
              </p:grpSpPr>
              <p:sp>
                <p:nvSpPr>
                  <p:cNvPr id="31784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785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786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787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788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31789" name="Group 45"/>
                <p:cNvGrpSpPr>
                  <a:grpSpLocks/>
                </p:cNvGrpSpPr>
                <p:nvPr/>
              </p:nvGrpSpPr>
              <p:grpSpPr bwMode="auto">
                <a:xfrm rot="-5400000">
                  <a:off x="317" y="142"/>
                  <a:ext cx="908" cy="1134"/>
                  <a:chOff x="430" y="255"/>
                  <a:chExt cx="908" cy="1134"/>
                </a:xfrm>
              </p:grpSpPr>
              <p:sp>
                <p:nvSpPr>
                  <p:cNvPr id="31790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791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792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793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794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</p:grpSp>
        <p:graphicFrame>
          <p:nvGraphicFramePr>
            <p:cNvPr id="31795" name="Object 51"/>
            <p:cNvGraphicFramePr>
              <a:graphicFrameLocks noChangeAspect="1"/>
            </p:cNvGraphicFramePr>
            <p:nvPr/>
          </p:nvGraphicFramePr>
          <p:xfrm>
            <a:off x="1701" y="1333"/>
            <a:ext cx="72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968" name="Rovnice" r:id="rId8" imgW="114120" imgH="215640" progId="Equation.3">
                    <p:embed/>
                  </p:oleObj>
                </mc:Choice>
                <mc:Fallback>
                  <p:oleObj name="Rovnice" r:id="rId8" imgW="114120" imgH="215640" progId="Equation.3">
                    <p:embed/>
                    <p:pic>
                      <p:nvPicPr>
                        <p:cNvPr id="0" name="Object 5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1" y="1333"/>
                          <a:ext cx="72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796" name="Object 52"/>
            <p:cNvGraphicFramePr>
              <a:graphicFrameLocks noChangeAspect="1"/>
            </p:cNvGraphicFramePr>
            <p:nvPr/>
          </p:nvGraphicFramePr>
          <p:xfrm>
            <a:off x="208" y="207"/>
            <a:ext cx="144" cy="1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969" name="Rovnice" r:id="rId10" imgW="228600" imgH="190440" progId="Equation.3">
                    <p:embed/>
                  </p:oleObj>
                </mc:Choice>
                <mc:Fallback>
                  <p:oleObj name="Rovnice" r:id="rId10" imgW="228600" imgH="190440" progId="Equation.3">
                    <p:embed/>
                    <p:pic>
                      <p:nvPicPr>
                        <p:cNvPr id="0" name="Object 5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8" y="207"/>
                          <a:ext cx="144" cy="1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1797" name="Group 53"/>
          <p:cNvGrpSpPr>
            <a:grpSpLocks/>
          </p:cNvGrpSpPr>
          <p:nvPr/>
        </p:nvGrpSpPr>
        <p:grpSpPr bwMode="auto">
          <a:xfrm>
            <a:off x="6343650" y="115888"/>
            <a:ext cx="2446338" cy="2071687"/>
            <a:chOff x="232" y="164"/>
            <a:chExt cx="1541" cy="1305"/>
          </a:xfrm>
        </p:grpSpPr>
        <p:grpSp>
          <p:nvGrpSpPr>
            <p:cNvPr id="31798" name="Group 54"/>
            <p:cNvGrpSpPr>
              <a:grpSpLocks/>
            </p:cNvGrpSpPr>
            <p:nvPr/>
          </p:nvGrpSpPr>
          <p:grpSpPr bwMode="auto">
            <a:xfrm>
              <a:off x="385" y="164"/>
              <a:ext cx="1247" cy="1247"/>
              <a:chOff x="385" y="164"/>
              <a:chExt cx="1247" cy="1247"/>
            </a:xfrm>
          </p:grpSpPr>
          <p:grpSp>
            <p:nvGrpSpPr>
              <p:cNvPr id="31799" name="Group 55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255"/>
                <a:chExt cx="1134" cy="1134"/>
              </a:xfrm>
            </p:grpSpPr>
            <p:sp>
              <p:nvSpPr>
                <p:cNvPr id="31800" name="Line 56"/>
                <p:cNvSpPr>
                  <a:spLocks noChangeShapeType="1"/>
                </p:cNvSpPr>
                <p:nvPr/>
              </p:nvSpPr>
              <p:spPr bwMode="auto">
                <a:xfrm>
                  <a:off x="385" y="255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31801" name="Line 57"/>
                <p:cNvSpPr>
                  <a:spLocks noChangeShapeType="1"/>
                </p:cNvSpPr>
                <p:nvPr/>
              </p:nvSpPr>
              <p:spPr bwMode="auto">
                <a:xfrm rot="-5400000">
                  <a:off x="952" y="822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grpSp>
            <p:nvGrpSpPr>
              <p:cNvPr id="31802" name="Group 58"/>
              <p:cNvGrpSpPr>
                <a:grpSpLocks/>
              </p:cNvGrpSpPr>
              <p:nvPr/>
            </p:nvGrpSpPr>
            <p:grpSpPr bwMode="auto">
              <a:xfrm>
                <a:off x="385" y="277"/>
                <a:ext cx="1134" cy="1134"/>
                <a:chOff x="204" y="255"/>
                <a:chExt cx="1134" cy="1134"/>
              </a:xfrm>
            </p:grpSpPr>
            <p:grpSp>
              <p:nvGrpSpPr>
                <p:cNvPr id="31803" name="Group 59"/>
                <p:cNvGrpSpPr>
                  <a:grpSpLocks/>
                </p:cNvGrpSpPr>
                <p:nvPr/>
              </p:nvGrpSpPr>
              <p:grpSpPr bwMode="auto">
                <a:xfrm>
                  <a:off x="430" y="255"/>
                  <a:ext cx="908" cy="1134"/>
                  <a:chOff x="430" y="255"/>
                  <a:chExt cx="908" cy="1134"/>
                </a:xfrm>
              </p:grpSpPr>
              <p:sp>
                <p:nvSpPr>
                  <p:cNvPr id="31804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805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806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807" name="Line 63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808" name="Line 64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31809" name="Group 65"/>
                <p:cNvGrpSpPr>
                  <a:grpSpLocks/>
                </p:cNvGrpSpPr>
                <p:nvPr/>
              </p:nvGrpSpPr>
              <p:grpSpPr bwMode="auto">
                <a:xfrm rot="-5400000">
                  <a:off x="317" y="142"/>
                  <a:ext cx="908" cy="1134"/>
                  <a:chOff x="430" y="255"/>
                  <a:chExt cx="908" cy="1134"/>
                </a:xfrm>
              </p:grpSpPr>
              <p:sp>
                <p:nvSpPr>
                  <p:cNvPr id="31810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811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812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813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814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</p:grpSp>
        <p:graphicFrame>
          <p:nvGraphicFramePr>
            <p:cNvPr id="31815" name="Object 71"/>
            <p:cNvGraphicFramePr>
              <a:graphicFrameLocks noChangeAspect="1"/>
            </p:cNvGraphicFramePr>
            <p:nvPr/>
          </p:nvGraphicFramePr>
          <p:xfrm>
            <a:off x="1701" y="1333"/>
            <a:ext cx="72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970" name="Rovnice" r:id="rId12" imgW="114120" imgH="215640" progId="Equation.3">
                    <p:embed/>
                  </p:oleObj>
                </mc:Choice>
                <mc:Fallback>
                  <p:oleObj name="Rovnice" r:id="rId12" imgW="114120" imgH="215640" progId="Equation.3">
                    <p:embed/>
                    <p:pic>
                      <p:nvPicPr>
                        <p:cNvPr id="0" name="Object 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1" y="1333"/>
                          <a:ext cx="72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816" name="Object 72"/>
            <p:cNvGraphicFramePr>
              <a:graphicFrameLocks noChangeAspect="1"/>
            </p:cNvGraphicFramePr>
            <p:nvPr/>
          </p:nvGraphicFramePr>
          <p:xfrm>
            <a:off x="232" y="207"/>
            <a:ext cx="96" cy="1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971" name="Rovnice" r:id="rId14" imgW="152280" imgH="190440" progId="Equation.3">
                    <p:embed/>
                  </p:oleObj>
                </mc:Choice>
                <mc:Fallback>
                  <p:oleObj name="Rovnice" r:id="rId14" imgW="152280" imgH="190440" progId="Equation.3">
                    <p:embed/>
                    <p:pic>
                      <p:nvPicPr>
                        <p:cNvPr id="0" name="Object 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2" y="207"/>
                          <a:ext cx="96" cy="1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1823" name="Line 79"/>
          <p:cNvSpPr>
            <a:spLocks noChangeShapeType="1"/>
          </p:cNvSpPr>
          <p:nvPr/>
        </p:nvSpPr>
        <p:spPr bwMode="auto">
          <a:xfrm>
            <a:off x="34925" y="6811963"/>
            <a:ext cx="907256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cs-CZ"/>
          </a:p>
        </p:txBody>
      </p:sp>
      <p:sp>
        <p:nvSpPr>
          <p:cNvPr id="31824" name="Line 80"/>
          <p:cNvSpPr>
            <a:spLocks noChangeShapeType="1"/>
          </p:cNvSpPr>
          <p:nvPr/>
        </p:nvSpPr>
        <p:spPr bwMode="auto">
          <a:xfrm>
            <a:off x="34925" y="2300288"/>
            <a:ext cx="90725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1825" name="Line 81"/>
          <p:cNvSpPr>
            <a:spLocks noChangeShapeType="1"/>
          </p:cNvSpPr>
          <p:nvPr/>
        </p:nvSpPr>
        <p:spPr bwMode="auto">
          <a:xfrm>
            <a:off x="34925" y="4556125"/>
            <a:ext cx="90725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grpSp>
        <p:nvGrpSpPr>
          <p:cNvPr id="31826" name="Group 82"/>
          <p:cNvGrpSpPr>
            <a:grpSpLocks/>
          </p:cNvGrpSpPr>
          <p:nvPr/>
        </p:nvGrpSpPr>
        <p:grpSpPr bwMode="auto">
          <a:xfrm>
            <a:off x="269875" y="4614863"/>
            <a:ext cx="8520113" cy="2071687"/>
            <a:chOff x="34" y="73"/>
            <a:chExt cx="5367" cy="1305"/>
          </a:xfrm>
        </p:grpSpPr>
        <p:grpSp>
          <p:nvGrpSpPr>
            <p:cNvPr id="31827" name="Group 83"/>
            <p:cNvGrpSpPr>
              <a:grpSpLocks/>
            </p:cNvGrpSpPr>
            <p:nvPr/>
          </p:nvGrpSpPr>
          <p:grpSpPr bwMode="auto">
            <a:xfrm>
              <a:off x="34" y="73"/>
              <a:ext cx="1541" cy="1305"/>
              <a:chOff x="232" y="164"/>
              <a:chExt cx="1541" cy="1305"/>
            </a:xfrm>
          </p:grpSpPr>
          <p:grpSp>
            <p:nvGrpSpPr>
              <p:cNvPr id="31828" name="Group 84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164"/>
                <a:chExt cx="1247" cy="1247"/>
              </a:xfrm>
            </p:grpSpPr>
            <p:grpSp>
              <p:nvGrpSpPr>
                <p:cNvPr id="31829" name="Group 85"/>
                <p:cNvGrpSpPr>
                  <a:grpSpLocks/>
                </p:cNvGrpSpPr>
                <p:nvPr/>
              </p:nvGrpSpPr>
              <p:grpSpPr bwMode="auto">
                <a:xfrm>
                  <a:off x="385" y="164"/>
                  <a:ext cx="1247" cy="1247"/>
                  <a:chOff x="385" y="255"/>
                  <a:chExt cx="1134" cy="1134"/>
                </a:xfrm>
              </p:grpSpPr>
              <p:sp>
                <p:nvSpPr>
                  <p:cNvPr id="31830" name="Line 86"/>
                  <p:cNvSpPr>
                    <a:spLocks noChangeShapeType="1"/>
                  </p:cNvSpPr>
                  <p:nvPr/>
                </p:nvSpPr>
                <p:spPr bwMode="auto">
                  <a:xfrm>
                    <a:off x="385" y="255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 type="arrow" w="med" len="med"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831" name="Line 87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952" y="822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31832" name="Group 88"/>
                <p:cNvGrpSpPr>
                  <a:grpSpLocks/>
                </p:cNvGrpSpPr>
                <p:nvPr/>
              </p:nvGrpSpPr>
              <p:grpSpPr bwMode="auto">
                <a:xfrm>
                  <a:off x="385" y="277"/>
                  <a:ext cx="1134" cy="1134"/>
                  <a:chOff x="204" y="255"/>
                  <a:chExt cx="1134" cy="1134"/>
                </a:xfrm>
              </p:grpSpPr>
              <p:grpSp>
                <p:nvGrpSpPr>
                  <p:cNvPr id="31833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430" y="255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31834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35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36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37" name="Line 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38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  <p:grpSp>
                <p:nvGrpSpPr>
                  <p:cNvPr id="31839" name="Group 95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317" y="142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31840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41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42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43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44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</p:grpSp>
          </p:grpSp>
          <p:graphicFrame>
            <p:nvGraphicFramePr>
              <p:cNvPr id="31845" name="Object 101"/>
              <p:cNvGraphicFramePr>
                <a:graphicFrameLocks noChangeAspect="1"/>
              </p:cNvGraphicFramePr>
              <p:nvPr/>
            </p:nvGraphicFramePr>
            <p:xfrm>
              <a:off x="1701" y="1333"/>
              <a:ext cx="72" cy="1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972" name="Rovnice" r:id="rId16" imgW="114120" imgH="215640" progId="Equation.3">
                      <p:embed/>
                    </p:oleObj>
                  </mc:Choice>
                  <mc:Fallback>
                    <p:oleObj name="Rovnice" r:id="rId16" imgW="114120" imgH="215640" progId="Equation.3">
                      <p:embed/>
                      <p:pic>
                        <p:nvPicPr>
                          <p:cNvPr id="0" name="Object 10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01" y="1333"/>
                            <a:ext cx="72" cy="13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846" name="Object 102"/>
              <p:cNvGraphicFramePr>
                <a:graphicFrameLocks noChangeAspect="1"/>
              </p:cNvGraphicFramePr>
              <p:nvPr/>
            </p:nvGraphicFramePr>
            <p:xfrm>
              <a:off x="232" y="207"/>
              <a:ext cx="96" cy="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973" name="Rovnice" r:id="rId18" imgW="152280" imgH="190440" progId="Equation.3">
                      <p:embed/>
                    </p:oleObj>
                  </mc:Choice>
                  <mc:Fallback>
                    <p:oleObj name="Rovnice" r:id="rId18" imgW="152280" imgH="190440" progId="Equation.3">
                      <p:embed/>
                      <p:pic>
                        <p:nvPicPr>
                          <p:cNvPr id="0" name="Object 10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2" y="207"/>
                            <a:ext cx="96" cy="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1847" name="Group 103"/>
            <p:cNvGrpSpPr>
              <a:grpSpLocks/>
            </p:cNvGrpSpPr>
            <p:nvPr/>
          </p:nvGrpSpPr>
          <p:grpSpPr bwMode="auto">
            <a:xfrm>
              <a:off x="1939" y="73"/>
              <a:ext cx="1541" cy="1305"/>
              <a:chOff x="232" y="164"/>
              <a:chExt cx="1541" cy="1305"/>
            </a:xfrm>
          </p:grpSpPr>
          <p:grpSp>
            <p:nvGrpSpPr>
              <p:cNvPr id="31848" name="Group 104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164"/>
                <a:chExt cx="1247" cy="1247"/>
              </a:xfrm>
            </p:grpSpPr>
            <p:grpSp>
              <p:nvGrpSpPr>
                <p:cNvPr id="31849" name="Group 105"/>
                <p:cNvGrpSpPr>
                  <a:grpSpLocks/>
                </p:cNvGrpSpPr>
                <p:nvPr/>
              </p:nvGrpSpPr>
              <p:grpSpPr bwMode="auto">
                <a:xfrm>
                  <a:off x="385" y="164"/>
                  <a:ext cx="1247" cy="1247"/>
                  <a:chOff x="385" y="255"/>
                  <a:chExt cx="1134" cy="1134"/>
                </a:xfrm>
              </p:grpSpPr>
              <p:sp>
                <p:nvSpPr>
                  <p:cNvPr id="31850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385" y="255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 type="arrow" w="med" len="med"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851" name="Line 107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952" y="822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31852" name="Group 108"/>
                <p:cNvGrpSpPr>
                  <a:grpSpLocks/>
                </p:cNvGrpSpPr>
                <p:nvPr/>
              </p:nvGrpSpPr>
              <p:grpSpPr bwMode="auto">
                <a:xfrm>
                  <a:off x="385" y="277"/>
                  <a:ext cx="1134" cy="1134"/>
                  <a:chOff x="204" y="255"/>
                  <a:chExt cx="1134" cy="1134"/>
                </a:xfrm>
              </p:grpSpPr>
              <p:grpSp>
                <p:nvGrpSpPr>
                  <p:cNvPr id="31853" name="Group 109"/>
                  <p:cNvGrpSpPr>
                    <a:grpSpLocks/>
                  </p:cNvGrpSpPr>
                  <p:nvPr/>
                </p:nvGrpSpPr>
                <p:grpSpPr bwMode="auto">
                  <a:xfrm>
                    <a:off x="430" y="255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31854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55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56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57" name="Line 1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58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  <p:grpSp>
                <p:nvGrpSpPr>
                  <p:cNvPr id="31859" name="Group 115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317" y="142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31860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61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62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63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64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</p:grpSp>
          </p:grpSp>
          <p:graphicFrame>
            <p:nvGraphicFramePr>
              <p:cNvPr id="31865" name="Object 121"/>
              <p:cNvGraphicFramePr>
                <a:graphicFrameLocks noChangeAspect="1"/>
              </p:cNvGraphicFramePr>
              <p:nvPr/>
            </p:nvGraphicFramePr>
            <p:xfrm>
              <a:off x="1701" y="1333"/>
              <a:ext cx="72" cy="1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974" name="Rovnice" r:id="rId20" imgW="114120" imgH="215640" progId="Equation.3">
                      <p:embed/>
                    </p:oleObj>
                  </mc:Choice>
                  <mc:Fallback>
                    <p:oleObj name="Rovnice" r:id="rId20" imgW="114120" imgH="215640" progId="Equation.3">
                      <p:embed/>
                      <p:pic>
                        <p:nvPicPr>
                          <p:cNvPr id="0" name="Object 12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01" y="1333"/>
                            <a:ext cx="72" cy="13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866" name="Object 122"/>
              <p:cNvGraphicFramePr>
                <a:graphicFrameLocks noChangeAspect="1"/>
              </p:cNvGraphicFramePr>
              <p:nvPr/>
            </p:nvGraphicFramePr>
            <p:xfrm>
              <a:off x="232" y="207"/>
              <a:ext cx="96" cy="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975" name="Rovnice" r:id="rId22" imgW="152280" imgH="190440" progId="Equation.3">
                      <p:embed/>
                    </p:oleObj>
                  </mc:Choice>
                  <mc:Fallback>
                    <p:oleObj name="Rovnice" r:id="rId22" imgW="152280" imgH="190440" progId="Equation.3">
                      <p:embed/>
                      <p:pic>
                        <p:nvPicPr>
                          <p:cNvPr id="0" name="Object 12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2" y="207"/>
                            <a:ext cx="96" cy="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1867" name="Group 123"/>
            <p:cNvGrpSpPr>
              <a:grpSpLocks/>
            </p:cNvGrpSpPr>
            <p:nvPr/>
          </p:nvGrpSpPr>
          <p:grpSpPr bwMode="auto">
            <a:xfrm>
              <a:off x="3860" y="73"/>
              <a:ext cx="1541" cy="1305"/>
              <a:chOff x="232" y="164"/>
              <a:chExt cx="1541" cy="1305"/>
            </a:xfrm>
          </p:grpSpPr>
          <p:grpSp>
            <p:nvGrpSpPr>
              <p:cNvPr id="31868" name="Group 124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164"/>
                <a:chExt cx="1247" cy="1247"/>
              </a:xfrm>
            </p:grpSpPr>
            <p:grpSp>
              <p:nvGrpSpPr>
                <p:cNvPr id="31869" name="Group 125"/>
                <p:cNvGrpSpPr>
                  <a:grpSpLocks/>
                </p:cNvGrpSpPr>
                <p:nvPr/>
              </p:nvGrpSpPr>
              <p:grpSpPr bwMode="auto">
                <a:xfrm>
                  <a:off x="385" y="164"/>
                  <a:ext cx="1247" cy="1247"/>
                  <a:chOff x="385" y="255"/>
                  <a:chExt cx="1134" cy="1134"/>
                </a:xfrm>
              </p:grpSpPr>
              <p:sp>
                <p:nvSpPr>
                  <p:cNvPr id="31870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385" y="255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 type="arrow" w="med" len="med"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871" name="Line 127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952" y="822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31872" name="Group 128"/>
                <p:cNvGrpSpPr>
                  <a:grpSpLocks/>
                </p:cNvGrpSpPr>
                <p:nvPr/>
              </p:nvGrpSpPr>
              <p:grpSpPr bwMode="auto">
                <a:xfrm>
                  <a:off x="385" y="277"/>
                  <a:ext cx="1134" cy="1134"/>
                  <a:chOff x="204" y="255"/>
                  <a:chExt cx="1134" cy="1134"/>
                </a:xfrm>
              </p:grpSpPr>
              <p:grpSp>
                <p:nvGrpSpPr>
                  <p:cNvPr id="31873" name="Group 129"/>
                  <p:cNvGrpSpPr>
                    <a:grpSpLocks/>
                  </p:cNvGrpSpPr>
                  <p:nvPr/>
                </p:nvGrpSpPr>
                <p:grpSpPr bwMode="auto">
                  <a:xfrm>
                    <a:off x="430" y="255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31874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75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76" name="Line 1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77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78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  <p:grpSp>
                <p:nvGrpSpPr>
                  <p:cNvPr id="31879" name="Group 135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317" y="142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31880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81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82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83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84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</p:grpSp>
          </p:grpSp>
          <p:graphicFrame>
            <p:nvGraphicFramePr>
              <p:cNvPr id="31885" name="Object 141"/>
              <p:cNvGraphicFramePr>
                <a:graphicFrameLocks noChangeAspect="1"/>
              </p:cNvGraphicFramePr>
              <p:nvPr/>
            </p:nvGraphicFramePr>
            <p:xfrm>
              <a:off x="1701" y="1333"/>
              <a:ext cx="72" cy="1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976" name="Rovnice" r:id="rId24" imgW="114120" imgH="215640" progId="Equation.3">
                      <p:embed/>
                    </p:oleObj>
                  </mc:Choice>
                  <mc:Fallback>
                    <p:oleObj name="Rovnice" r:id="rId24" imgW="114120" imgH="215640" progId="Equation.3">
                      <p:embed/>
                      <p:pic>
                        <p:nvPicPr>
                          <p:cNvPr id="0" name="Object 14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01" y="1333"/>
                            <a:ext cx="72" cy="13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886" name="Object 142"/>
              <p:cNvGraphicFramePr>
                <a:graphicFrameLocks noChangeAspect="1"/>
              </p:cNvGraphicFramePr>
              <p:nvPr/>
            </p:nvGraphicFramePr>
            <p:xfrm>
              <a:off x="232" y="207"/>
              <a:ext cx="96" cy="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977" name="Rovnice" r:id="rId26" imgW="152280" imgH="190440" progId="Equation.3">
                      <p:embed/>
                    </p:oleObj>
                  </mc:Choice>
                  <mc:Fallback>
                    <p:oleObj name="Rovnice" r:id="rId26" imgW="152280" imgH="190440" progId="Equation.3">
                      <p:embed/>
                      <p:pic>
                        <p:nvPicPr>
                          <p:cNvPr id="0" name="Object 14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2" y="207"/>
                            <a:ext cx="96" cy="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31887" name="Group 143"/>
          <p:cNvGrpSpPr>
            <a:grpSpLocks/>
          </p:cNvGrpSpPr>
          <p:nvPr/>
        </p:nvGrpSpPr>
        <p:grpSpPr bwMode="auto">
          <a:xfrm>
            <a:off x="269875" y="2347913"/>
            <a:ext cx="8520113" cy="2071687"/>
            <a:chOff x="34" y="73"/>
            <a:chExt cx="5367" cy="1305"/>
          </a:xfrm>
        </p:grpSpPr>
        <p:grpSp>
          <p:nvGrpSpPr>
            <p:cNvPr id="31888" name="Group 144"/>
            <p:cNvGrpSpPr>
              <a:grpSpLocks/>
            </p:cNvGrpSpPr>
            <p:nvPr/>
          </p:nvGrpSpPr>
          <p:grpSpPr bwMode="auto">
            <a:xfrm>
              <a:off x="34" y="73"/>
              <a:ext cx="1541" cy="1305"/>
              <a:chOff x="232" y="164"/>
              <a:chExt cx="1541" cy="1305"/>
            </a:xfrm>
          </p:grpSpPr>
          <p:grpSp>
            <p:nvGrpSpPr>
              <p:cNvPr id="31889" name="Group 145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164"/>
                <a:chExt cx="1247" cy="1247"/>
              </a:xfrm>
            </p:grpSpPr>
            <p:grpSp>
              <p:nvGrpSpPr>
                <p:cNvPr id="31890" name="Group 146"/>
                <p:cNvGrpSpPr>
                  <a:grpSpLocks/>
                </p:cNvGrpSpPr>
                <p:nvPr/>
              </p:nvGrpSpPr>
              <p:grpSpPr bwMode="auto">
                <a:xfrm>
                  <a:off x="385" y="164"/>
                  <a:ext cx="1247" cy="1247"/>
                  <a:chOff x="385" y="255"/>
                  <a:chExt cx="1134" cy="1134"/>
                </a:xfrm>
              </p:grpSpPr>
              <p:sp>
                <p:nvSpPr>
                  <p:cNvPr id="31891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385" y="255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 type="arrow" w="med" len="med"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892" name="Line 148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952" y="822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31893" name="Group 149"/>
                <p:cNvGrpSpPr>
                  <a:grpSpLocks/>
                </p:cNvGrpSpPr>
                <p:nvPr/>
              </p:nvGrpSpPr>
              <p:grpSpPr bwMode="auto">
                <a:xfrm>
                  <a:off x="385" y="277"/>
                  <a:ext cx="1134" cy="1134"/>
                  <a:chOff x="204" y="255"/>
                  <a:chExt cx="1134" cy="1134"/>
                </a:xfrm>
              </p:grpSpPr>
              <p:grpSp>
                <p:nvGrpSpPr>
                  <p:cNvPr id="31894" name="Group 150"/>
                  <p:cNvGrpSpPr>
                    <a:grpSpLocks/>
                  </p:cNvGrpSpPr>
                  <p:nvPr/>
                </p:nvGrpSpPr>
                <p:grpSpPr bwMode="auto">
                  <a:xfrm>
                    <a:off x="430" y="255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31895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96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97" name="Line 1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98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899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  <p:grpSp>
                <p:nvGrpSpPr>
                  <p:cNvPr id="31900" name="Group 156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317" y="142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31901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902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903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904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905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</p:grpSp>
          </p:grpSp>
          <p:graphicFrame>
            <p:nvGraphicFramePr>
              <p:cNvPr id="31906" name="Object 162"/>
              <p:cNvGraphicFramePr>
                <a:graphicFrameLocks noChangeAspect="1"/>
              </p:cNvGraphicFramePr>
              <p:nvPr/>
            </p:nvGraphicFramePr>
            <p:xfrm>
              <a:off x="1701" y="1333"/>
              <a:ext cx="72" cy="1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978" name="Rovnice" r:id="rId28" imgW="114120" imgH="215640" progId="Equation.3">
                      <p:embed/>
                    </p:oleObj>
                  </mc:Choice>
                  <mc:Fallback>
                    <p:oleObj name="Rovnice" r:id="rId28" imgW="114120" imgH="215640" progId="Equation.3">
                      <p:embed/>
                      <p:pic>
                        <p:nvPicPr>
                          <p:cNvPr id="0" name="Object 16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01" y="1333"/>
                            <a:ext cx="72" cy="13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907" name="Object 163"/>
              <p:cNvGraphicFramePr>
                <a:graphicFrameLocks noChangeAspect="1"/>
              </p:cNvGraphicFramePr>
              <p:nvPr/>
            </p:nvGraphicFramePr>
            <p:xfrm>
              <a:off x="232" y="207"/>
              <a:ext cx="96" cy="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979" name="Rovnice" r:id="rId30" imgW="152280" imgH="190440" progId="Equation.3">
                      <p:embed/>
                    </p:oleObj>
                  </mc:Choice>
                  <mc:Fallback>
                    <p:oleObj name="Rovnice" r:id="rId30" imgW="152280" imgH="190440" progId="Equation.3">
                      <p:embed/>
                      <p:pic>
                        <p:nvPicPr>
                          <p:cNvPr id="0" name="Object 16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2" y="207"/>
                            <a:ext cx="96" cy="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1908" name="Group 164"/>
            <p:cNvGrpSpPr>
              <a:grpSpLocks/>
            </p:cNvGrpSpPr>
            <p:nvPr/>
          </p:nvGrpSpPr>
          <p:grpSpPr bwMode="auto">
            <a:xfrm>
              <a:off x="1939" y="73"/>
              <a:ext cx="1541" cy="1305"/>
              <a:chOff x="232" y="164"/>
              <a:chExt cx="1541" cy="1305"/>
            </a:xfrm>
          </p:grpSpPr>
          <p:grpSp>
            <p:nvGrpSpPr>
              <p:cNvPr id="31909" name="Group 165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164"/>
                <a:chExt cx="1247" cy="1247"/>
              </a:xfrm>
            </p:grpSpPr>
            <p:grpSp>
              <p:nvGrpSpPr>
                <p:cNvPr id="31910" name="Group 166"/>
                <p:cNvGrpSpPr>
                  <a:grpSpLocks/>
                </p:cNvGrpSpPr>
                <p:nvPr/>
              </p:nvGrpSpPr>
              <p:grpSpPr bwMode="auto">
                <a:xfrm>
                  <a:off x="385" y="164"/>
                  <a:ext cx="1247" cy="1247"/>
                  <a:chOff x="385" y="255"/>
                  <a:chExt cx="1134" cy="1134"/>
                </a:xfrm>
              </p:grpSpPr>
              <p:sp>
                <p:nvSpPr>
                  <p:cNvPr id="31911" name="Line 167"/>
                  <p:cNvSpPr>
                    <a:spLocks noChangeShapeType="1"/>
                  </p:cNvSpPr>
                  <p:nvPr/>
                </p:nvSpPr>
                <p:spPr bwMode="auto">
                  <a:xfrm>
                    <a:off x="385" y="255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 type="arrow" w="med" len="med"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912" name="Line 168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952" y="822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31913" name="Group 169"/>
                <p:cNvGrpSpPr>
                  <a:grpSpLocks/>
                </p:cNvGrpSpPr>
                <p:nvPr/>
              </p:nvGrpSpPr>
              <p:grpSpPr bwMode="auto">
                <a:xfrm>
                  <a:off x="385" y="277"/>
                  <a:ext cx="1134" cy="1134"/>
                  <a:chOff x="204" y="255"/>
                  <a:chExt cx="1134" cy="1134"/>
                </a:xfrm>
              </p:grpSpPr>
              <p:grpSp>
                <p:nvGrpSpPr>
                  <p:cNvPr id="31914" name="Group 170"/>
                  <p:cNvGrpSpPr>
                    <a:grpSpLocks/>
                  </p:cNvGrpSpPr>
                  <p:nvPr/>
                </p:nvGrpSpPr>
                <p:grpSpPr bwMode="auto">
                  <a:xfrm>
                    <a:off x="430" y="255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31915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916" name="Line 1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917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918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919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  <p:grpSp>
                <p:nvGrpSpPr>
                  <p:cNvPr id="31920" name="Group 176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317" y="142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31921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922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923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924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925" name="Line 1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</p:grpSp>
          </p:grpSp>
          <p:graphicFrame>
            <p:nvGraphicFramePr>
              <p:cNvPr id="31926" name="Object 182"/>
              <p:cNvGraphicFramePr>
                <a:graphicFrameLocks noChangeAspect="1"/>
              </p:cNvGraphicFramePr>
              <p:nvPr/>
            </p:nvGraphicFramePr>
            <p:xfrm>
              <a:off x="1701" y="1333"/>
              <a:ext cx="72" cy="1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980" name="Rovnice" r:id="rId32" imgW="114120" imgH="215640" progId="Equation.3">
                      <p:embed/>
                    </p:oleObj>
                  </mc:Choice>
                  <mc:Fallback>
                    <p:oleObj name="Rovnice" r:id="rId32" imgW="114120" imgH="215640" progId="Equation.3">
                      <p:embed/>
                      <p:pic>
                        <p:nvPicPr>
                          <p:cNvPr id="0" name="Object 18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01" y="1333"/>
                            <a:ext cx="72" cy="13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927" name="Object 183"/>
              <p:cNvGraphicFramePr>
                <a:graphicFrameLocks noChangeAspect="1"/>
              </p:cNvGraphicFramePr>
              <p:nvPr/>
            </p:nvGraphicFramePr>
            <p:xfrm>
              <a:off x="232" y="207"/>
              <a:ext cx="96" cy="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981" name="Rovnice" r:id="rId34" imgW="152280" imgH="190440" progId="Equation.3">
                      <p:embed/>
                    </p:oleObj>
                  </mc:Choice>
                  <mc:Fallback>
                    <p:oleObj name="Rovnice" r:id="rId34" imgW="152280" imgH="190440" progId="Equation.3">
                      <p:embed/>
                      <p:pic>
                        <p:nvPicPr>
                          <p:cNvPr id="0" name="Object 18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2" y="207"/>
                            <a:ext cx="96" cy="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1928" name="Group 184"/>
            <p:cNvGrpSpPr>
              <a:grpSpLocks/>
            </p:cNvGrpSpPr>
            <p:nvPr/>
          </p:nvGrpSpPr>
          <p:grpSpPr bwMode="auto">
            <a:xfrm>
              <a:off x="3860" y="73"/>
              <a:ext cx="1541" cy="1305"/>
              <a:chOff x="232" y="164"/>
              <a:chExt cx="1541" cy="1305"/>
            </a:xfrm>
          </p:grpSpPr>
          <p:grpSp>
            <p:nvGrpSpPr>
              <p:cNvPr id="31929" name="Group 185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164"/>
                <a:chExt cx="1247" cy="1247"/>
              </a:xfrm>
            </p:grpSpPr>
            <p:grpSp>
              <p:nvGrpSpPr>
                <p:cNvPr id="31930" name="Group 186"/>
                <p:cNvGrpSpPr>
                  <a:grpSpLocks/>
                </p:cNvGrpSpPr>
                <p:nvPr/>
              </p:nvGrpSpPr>
              <p:grpSpPr bwMode="auto">
                <a:xfrm>
                  <a:off x="385" y="164"/>
                  <a:ext cx="1247" cy="1247"/>
                  <a:chOff x="385" y="255"/>
                  <a:chExt cx="1134" cy="1134"/>
                </a:xfrm>
              </p:grpSpPr>
              <p:sp>
                <p:nvSpPr>
                  <p:cNvPr id="31931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385" y="255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 type="arrow" w="med" len="med"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1932" name="Line 188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952" y="822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31933" name="Group 189"/>
                <p:cNvGrpSpPr>
                  <a:grpSpLocks/>
                </p:cNvGrpSpPr>
                <p:nvPr/>
              </p:nvGrpSpPr>
              <p:grpSpPr bwMode="auto">
                <a:xfrm>
                  <a:off x="385" y="277"/>
                  <a:ext cx="1134" cy="1134"/>
                  <a:chOff x="204" y="255"/>
                  <a:chExt cx="1134" cy="1134"/>
                </a:xfrm>
              </p:grpSpPr>
              <p:grpSp>
                <p:nvGrpSpPr>
                  <p:cNvPr id="31934" name="Group 190"/>
                  <p:cNvGrpSpPr>
                    <a:grpSpLocks/>
                  </p:cNvGrpSpPr>
                  <p:nvPr/>
                </p:nvGrpSpPr>
                <p:grpSpPr bwMode="auto">
                  <a:xfrm>
                    <a:off x="430" y="255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31935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936" name="Line 1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937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938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939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  <p:grpSp>
                <p:nvGrpSpPr>
                  <p:cNvPr id="31940" name="Group 196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317" y="142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31941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942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943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944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1945" name="Line 2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</p:grpSp>
          </p:grpSp>
          <p:graphicFrame>
            <p:nvGraphicFramePr>
              <p:cNvPr id="31946" name="Object 202"/>
              <p:cNvGraphicFramePr>
                <a:graphicFrameLocks noChangeAspect="1"/>
              </p:cNvGraphicFramePr>
              <p:nvPr/>
            </p:nvGraphicFramePr>
            <p:xfrm>
              <a:off x="1701" y="1333"/>
              <a:ext cx="72" cy="1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982" name="Rovnice" r:id="rId36" imgW="114120" imgH="215640" progId="Equation.3">
                      <p:embed/>
                    </p:oleObj>
                  </mc:Choice>
                  <mc:Fallback>
                    <p:oleObj name="Rovnice" r:id="rId36" imgW="114120" imgH="215640" progId="Equation.3">
                      <p:embed/>
                      <p:pic>
                        <p:nvPicPr>
                          <p:cNvPr id="0" name="Object 20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01" y="1333"/>
                            <a:ext cx="72" cy="13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947" name="Object 203"/>
              <p:cNvGraphicFramePr>
                <a:graphicFrameLocks noChangeAspect="1"/>
              </p:cNvGraphicFramePr>
              <p:nvPr/>
            </p:nvGraphicFramePr>
            <p:xfrm>
              <a:off x="232" y="207"/>
              <a:ext cx="96" cy="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983" name="Rovnice" r:id="rId38" imgW="152280" imgH="190440" progId="Equation.3">
                      <p:embed/>
                    </p:oleObj>
                  </mc:Choice>
                  <mc:Fallback>
                    <p:oleObj name="Rovnice" r:id="rId38" imgW="152280" imgH="190440" progId="Equation.3">
                      <p:embed/>
                      <p:pic>
                        <p:nvPicPr>
                          <p:cNvPr id="0" name="Object 20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2" y="207"/>
                            <a:ext cx="96" cy="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65" name="Group 49"/>
          <p:cNvGrpSpPr>
            <a:grpSpLocks noChangeAspect="1"/>
          </p:cNvGrpSpPr>
          <p:nvPr/>
        </p:nvGrpSpPr>
        <p:grpSpPr bwMode="auto">
          <a:xfrm rot="10800000">
            <a:off x="28575" y="0"/>
            <a:ext cx="9085263" cy="6818313"/>
            <a:chOff x="18" y="24"/>
            <a:chExt cx="5723" cy="4271"/>
          </a:xfrm>
        </p:grpSpPr>
        <p:sp>
          <p:nvSpPr>
            <p:cNvPr id="9266" name="AutoShape 50"/>
            <p:cNvSpPr>
              <a:spLocks noChangeAspect="1" noChangeArrowheads="1" noTextEdit="1"/>
            </p:cNvSpPr>
            <p:nvPr/>
          </p:nvSpPr>
          <p:spPr bwMode="auto">
            <a:xfrm>
              <a:off x="18" y="24"/>
              <a:ext cx="5723" cy="4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9267" name="Rectangle 51"/>
            <p:cNvSpPr>
              <a:spLocks noChangeArrowheads="1"/>
            </p:cNvSpPr>
            <p:nvPr/>
          </p:nvSpPr>
          <p:spPr bwMode="auto">
            <a:xfrm>
              <a:off x="4661" y="3319"/>
              <a:ext cx="267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7</a:t>
              </a:r>
              <a:endParaRPr lang="cs-CZ" altLang="cs-CZ"/>
            </a:p>
          </p:txBody>
        </p:sp>
        <p:sp>
          <p:nvSpPr>
            <p:cNvPr id="9268" name="Rectangle 52"/>
            <p:cNvSpPr>
              <a:spLocks noChangeArrowheads="1"/>
            </p:cNvSpPr>
            <p:nvPr/>
          </p:nvSpPr>
          <p:spPr bwMode="auto">
            <a:xfrm>
              <a:off x="2702" y="3319"/>
              <a:ext cx="267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8</a:t>
              </a:r>
              <a:endParaRPr lang="cs-CZ" altLang="cs-CZ"/>
            </a:p>
          </p:txBody>
        </p:sp>
        <p:sp>
          <p:nvSpPr>
            <p:cNvPr id="9269" name="Rectangle 53"/>
            <p:cNvSpPr>
              <a:spLocks noChangeArrowheads="1"/>
            </p:cNvSpPr>
            <p:nvPr/>
          </p:nvSpPr>
          <p:spPr bwMode="auto">
            <a:xfrm>
              <a:off x="902" y="3318"/>
              <a:ext cx="267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9</a:t>
              </a:r>
              <a:endParaRPr lang="cs-CZ" altLang="cs-CZ"/>
            </a:p>
          </p:txBody>
        </p:sp>
        <p:sp>
          <p:nvSpPr>
            <p:cNvPr id="9270" name="Rectangle 54"/>
            <p:cNvSpPr>
              <a:spLocks noChangeArrowheads="1"/>
            </p:cNvSpPr>
            <p:nvPr/>
          </p:nvSpPr>
          <p:spPr bwMode="auto">
            <a:xfrm>
              <a:off x="4607" y="1898"/>
              <a:ext cx="267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4</a:t>
              </a:r>
              <a:endParaRPr lang="cs-CZ" altLang="cs-CZ"/>
            </a:p>
          </p:txBody>
        </p:sp>
        <p:sp>
          <p:nvSpPr>
            <p:cNvPr id="9271" name="Rectangle 55"/>
            <p:cNvSpPr>
              <a:spLocks noChangeArrowheads="1"/>
            </p:cNvSpPr>
            <p:nvPr/>
          </p:nvSpPr>
          <p:spPr bwMode="auto">
            <a:xfrm>
              <a:off x="2715" y="1897"/>
              <a:ext cx="267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5</a:t>
              </a:r>
              <a:endParaRPr lang="cs-CZ" altLang="cs-CZ"/>
            </a:p>
          </p:txBody>
        </p:sp>
        <p:sp>
          <p:nvSpPr>
            <p:cNvPr id="9272" name="Rectangle 56"/>
            <p:cNvSpPr>
              <a:spLocks noChangeArrowheads="1"/>
            </p:cNvSpPr>
            <p:nvPr/>
          </p:nvSpPr>
          <p:spPr bwMode="auto">
            <a:xfrm>
              <a:off x="822" y="1897"/>
              <a:ext cx="267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6</a:t>
              </a:r>
              <a:endParaRPr lang="cs-CZ" altLang="cs-CZ"/>
            </a:p>
          </p:txBody>
        </p:sp>
        <p:sp>
          <p:nvSpPr>
            <p:cNvPr id="9273" name="Rectangle 57"/>
            <p:cNvSpPr>
              <a:spLocks noChangeArrowheads="1"/>
            </p:cNvSpPr>
            <p:nvPr/>
          </p:nvSpPr>
          <p:spPr bwMode="auto">
            <a:xfrm>
              <a:off x="4621" y="477"/>
              <a:ext cx="267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1</a:t>
              </a:r>
              <a:endParaRPr lang="cs-CZ" altLang="cs-CZ"/>
            </a:p>
          </p:txBody>
        </p:sp>
        <p:sp>
          <p:nvSpPr>
            <p:cNvPr id="9274" name="Rectangle 58"/>
            <p:cNvSpPr>
              <a:spLocks noChangeArrowheads="1"/>
            </p:cNvSpPr>
            <p:nvPr/>
          </p:nvSpPr>
          <p:spPr bwMode="auto">
            <a:xfrm>
              <a:off x="2716" y="477"/>
              <a:ext cx="267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2</a:t>
              </a:r>
              <a:endParaRPr lang="cs-CZ" altLang="cs-CZ"/>
            </a:p>
          </p:txBody>
        </p:sp>
        <p:sp>
          <p:nvSpPr>
            <p:cNvPr id="9275" name="Rectangle 59"/>
            <p:cNvSpPr>
              <a:spLocks noChangeArrowheads="1"/>
            </p:cNvSpPr>
            <p:nvPr/>
          </p:nvSpPr>
          <p:spPr bwMode="auto">
            <a:xfrm>
              <a:off x="802" y="475"/>
              <a:ext cx="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0" tIns="0" rIns="0" bIns="0">
              <a:spAutoFit/>
            </a:bodyPr>
            <a:lstStyle/>
            <a:p>
              <a:endParaRPr lang="cs-CZ" altLang="cs-CZ"/>
            </a:p>
          </p:txBody>
        </p:sp>
        <p:sp>
          <p:nvSpPr>
            <p:cNvPr id="9276" name="Rectangle 60"/>
            <p:cNvSpPr>
              <a:spLocks noChangeArrowheads="1"/>
            </p:cNvSpPr>
            <p:nvPr/>
          </p:nvSpPr>
          <p:spPr bwMode="auto">
            <a:xfrm>
              <a:off x="4669" y="3319"/>
              <a:ext cx="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0" tIns="0" rIns="0" bIns="0">
              <a:spAutoFit/>
            </a:bodyPr>
            <a:lstStyle/>
            <a:p>
              <a:endParaRPr lang="cs-CZ" altLang="cs-CZ"/>
            </a:p>
          </p:txBody>
        </p:sp>
        <p:sp>
          <p:nvSpPr>
            <p:cNvPr id="9277" name="Rectangle 61"/>
            <p:cNvSpPr>
              <a:spLocks noChangeArrowheads="1"/>
            </p:cNvSpPr>
            <p:nvPr/>
          </p:nvSpPr>
          <p:spPr bwMode="auto">
            <a:xfrm>
              <a:off x="2702" y="3319"/>
              <a:ext cx="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0" tIns="0" rIns="0" bIns="0">
              <a:spAutoFit/>
            </a:bodyPr>
            <a:lstStyle/>
            <a:p>
              <a:endParaRPr lang="cs-CZ" altLang="cs-CZ"/>
            </a:p>
          </p:txBody>
        </p:sp>
        <p:sp>
          <p:nvSpPr>
            <p:cNvPr id="9278" name="Rectangle 62"/>
            <p:cNvSpPr>
              <a:spLocks noChangeArrowheads="1"/>
            </p:cNvSpPr>
            <p:nvPr/>
          </p:nvSpPr>
          <p:spPr bwMode="auto">
            <a:xfrm>
              <a:off x="903" y="3319"/>
              <a:ext cx="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0" tIns="0" rIns="0" bIns="0">
              <a:spAutoFit/>
            </a:bodyPr>
            <a:lstStyle/>
            <a:p>
              <a:endParaRPr lang="cs-CZ" altLang="cs-CZ"/>
            </a:p>
          </p:txBody>
        </p:sp>
        <p:sp>
          <p:nvSpPr>
            <p:cNvPr id="9279" name="Rectangle 63"/>
            <p:cNvSpPr>
              <a:spLocks noChangeArrowheads="1"/>
            </p:cNvSpPr>
            <p:nvPr/>
          </p:nvSpPr>
          <p:spPr bwMode="auto">
            <a:xfrm>
              <a:off x="4606" y="1898"/>
              <a:ext cx="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0" tIns="0" rIns="0" bIns="0">
              <a:spAutoFit/>
            </a:bodyPr>
            <a:lstStyle/>
            <a:p>
              <a:endParaRPr lang="cs-CZ" altLang="cs-CZ"/>
            </a:p>
          </p:txBody>
        </p:sp>
        <p:sp>
          <p:nvSpPr>
            <p:cNvPr id="9280" name="Rectangle 64"/>
            <p:cNvSpPr>
              <a:spLocks noChangeArrowheads="1"/>
            </p:cNvSpPr>
            <p:nvPr/>
          </p:nvSpPr>
          <p:spPr bwMode="auto">
            <a:xfrm>
              <a:off x="2715" y="1898"/>
              <a:ext cx="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0" tIns="0" rIns="0" bIns="0">
              <a:spAutoFit/>
            </a:bodyPr>
            <a:lstStyle/>
            <a:p>
              <a:endParaRPr lang="cs-CZ" altLang="cs-CZ"/>
            </a:p>
          </p:txBody>
        </p:sp>
        <p:sp>
          <p:nvSpPr>
            <p:cNvPr id="9281" name="Rectangle 65"/>
            <p:cNvSpPr>
              <a:spLocks noChangeArrowheads="1"/>
            </p:cNvSpPr>
            <p:nvPr/>
          </p:nvSpPr>
          <p:spPr bwMode="auto">
            <a:xfrm>
              <a:off x="823" y="1898"/>
              <a:ext cx="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0" tIns="0" rIns="0" bIns="0">
              <a:spAutoFit/>
            </a:bodyPr>
            <a:lstStyle/>
            <a:p>
              <a:endParaRPr lang="cs-CZ" altLang="cs-CZ"/>
            </a:p>
          </p:txBody>
        </p:sp>
        <p:sp>
          <p:nvSpPr>
            <p:cNvPr id="9282" name="Rectangle 66"/>
            <p:cNvSpPr>
              <a:spLocks noChangeArrowheads="1"/>
            </p:cNvSpPr>
            <p:nvPr/>
          </p:nvSpPr>
          <p:spPr bwMode="auto">
            <a:xfrm>
              <a:off x="4620" y="478"/>
              <a:ext cx="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0" tIns="0" rIns="0" bIns="0">
              <a:spAutoFit/>
            </a:bodyPr>
            <a:lstStyle/>
            <a:p>
              <a:endParaRPr lang="cs-CZ" altLang="cs-CZ"/>
            </a:p>
          </p:txBody>
        </p:sp>
        <p:sp>
          <p:nvSpPr>
            <p:cNvPr id="9283" name="Rectangle 67"/>
            <p:cNvSpPr>
              <a:spLocks noChangeArrowheads="1"/>
            </p:cNvSpPr>
            <p:nvPr/>
          </p:nvSpPr>
          <p:spPr bwMode="auto">
            <a:xfrm>
              <a:off x="2715" y="478"/>
              <a:ext cx="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0" tIns="0" rIns="0" bIns="0">
              <a:spAutoFit/>
            </a:bodyPr>
            <a:lstStyle/>
            <a:p>
              <a:endParaRPr lang="cs-CZ" altLang="cs-CZ"/>
            </a:p>
          </p:txBody>
        </p:sp>
        <p:sp>
          <p:nvSpPr>
            <p:cNvPr id="9284" name="Rectangle 68"/>
            <p:cNvSpPr>
              <a:spLocks noChangeArrowheads="1"/>
            </p:cNvSpPr>
            <p:nvPr/>
          </p:nvSpPr>
          <p:spPr bwMode="auto">
            <a:xfrm>
              <a:off x="795" y="477"/>
              <a:ext cx="267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3</a:t>
              </a:r>
              <a:endParaRPr lang="cs-CZ" altLang="cs-CZ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12" name="Group 1768"/>
          <p:cNvGrpSpPr>
            <a:grpSpLocks/>
          </p:cNvGrpSpPr>
          <p:nvPr/>
        </p:nvGrpSpPr>
        <p:grpSpPr bwMode="auto">
          <a:xfrm>
            <a:off x="34925" y="44450"/>
            <a:ext cx="9072563" cy="6767513"/>
            <a:chOff x="22" y="28"/>
            <a:chExt cx="5715" cy="4263"/>
          </a:xfrm>
        </p:grpSpPr>
        <p:grpSp>
          <p:nvGrpSpPr>
            <p:cNvPr id="7910" name="Group 1766"/>
            <p:cNvGrpSpPr>
              <a:grpSpLocks/>
            </p:cNvGrpSpPr>
            <p:nvPr/>
          </p:nvGrpSpPr>
          <p:grpSpPr bwMode="auto">
            <a:xfrm>
              <a:off x="22" y="28"/>
              <a:ext cx="5715" cy="4263"/>
              <a:chOff x="22" y="28"/>
              <a:chExt cx="5715" cy="4263"/>
            </a:xfrm>
          </p:grpSpPr>
          <p:sp>
            <p:nvSpPr>
              <p:cNvPr id="7695" name="Line 1551"/>
              <p:cNvSpPr>
                <a:spLocks noChangeShapeType="1"/>
              </p:cNvSpPr>
              <p:nvPr/>
            </p:nvSpPr>
            <p:spPr bwMode="auto">
              <a:xfrm>
                <a:off x="22" y="28"/>
                <a:ext cx="5715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cs-CZ"/>
              </a:p>
            </p:txBody>
          </p:sp>
          <p:sp>
            <p:nvSpPr>
              <p:cNvPr id="7696" name="Line 1552"/>
              <p:cNvSpPr>
                <a:spLocks noChangeShapeType="1"/>
              </p:cNvSpPr>
              <p:nvPr/>
            </p:nvSpPr>
            <p:spPr bwMode="auto">
              <a:xfrm>
                <a:off x="22" y="28"/>
                <a:ext cx="0" cy="4263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cs-CZ"/>
              </a:p>
            </p:txBody>
          </p:sp>
          <p:sp>
            <p:nvSpPr>
              <p:cNvPr id="7697" name="Line 1553"/>
              <p:cNvSpPr>
                <a:spLocks noChangeShapeType="1"/>
              </p:cNvSpPr>
              <p:nvPr/>
            </p:nvSpPr>
            <p:spPr bwMode="auto">
              <a:xfrm>
                <a:off x="5737" y="28"/>
                <a:ext cx="0" cy="4263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cs-CZ"/>
              </a:p>
            </p:txBody>
          </p:sp>
          <p:sp>
            <p:nvSpPr>
              <p:cNvPr id="7698" name="Line 1554"/>
              <p:cNvSpPr>
                <a:spLocks noChangeShapeType="1"/>
              </p:cNvSpPr>
              <p:nvPr/>
            </p:nvSpPr>
            <p:spPr bwMode="auto">
              <a:xfrm>
                <a:off x="1927" y="28"/>
                <a:ext cx="0" cy="426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7699" name="Line 1555"/>
              <p:cNvSpPr>
                <a:spLocks noChangeShapeType="1"/>
              </p:cNvSpPr>
              <p:nvPr/>
            </p:nvSpPr>
            <p:spPr bwMode="auto">
              <a:xfrm>
                <a:off x="3832" y="28"/>
                <a:ext cx="0" cy="426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7700" name="Group 1556"/>
              <p:cNvGrpSpPr>
                <a:grpSpLocks/>
              </p:cNvGrpSpPr>
              <p:nvPr/>
            </p:nvGrpSpPr>
            <p:grpSpPr bwMode="auto">
              <a:xfrm>
                <a:off x="170" y="73"/>
                <a:ext cx="1541" cy="1305"/>
                <a:chOff x="232" y="164"/>
                <a:chExt cx="1541" cy="1305"/>
              </a:xfrm>
            </p:grpSpPr>
            <p:grpSp>
              <p:nvGrpSpPr>
                <p:cNvPr id="7701" name="Group 1557"/>
                <p:cNvGrpSpPr>
                  <a:grpSpLocks/>
                </p:cNvGrpSpPr>
                <p:nvPr/>
              </p:nvGrpSpPr>
              <p:grpSpPr bwMode="auto">
                <a:xfrm>
                  <a:off x="385" y="164"/>
                  <a:ext cx="1247" cy="1247"/>
                  <a:chOff x="385" y="164"/>
                  <a:chExt cx="1247" cy="1247"/>
                </a:xfrm>
              </p:grpSpPr>
              <p:grpSp>
                <p:nvGrpSpPr>
                  <p:cNvPr id="7702" name="Group 1558"/>
                  <p:cNvGrpSpPr>
                    <a:grpSpLocks/>
                  </p:cNvGrpSpPr>
                  <p:nvPr/>
                </p:nvGrpSpPr>
                <p:grpSpPr bwMode="auto">
                  <a:xfrm>
                    <a:off x="385" y="164"/>
                    <a:ext cx="1247" cy="1247"/>
                    <a:chOff x="385" y="255"/>
                    <a:chExt cx="1134" cy="1134"/>
                  </a:xfrm>
                </p:grpSpPr>
                <p:sp>
                  <p:nvSpPr>
                    <p:cNvPr id="7703" name="Line 15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5" y="255"/>
                      <a:ext cx="0" cy="113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 type="arrow" w="med" len="med"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7704" name="Line 1560"/>
                    <p:cNvSpPr>
                      <a:spLocks noChangeShapeType="1"/>
                    </p:cNvSpPr>
                    <p:nvPr/>
                  </p:nvSpPr>
                  <p:spPr bwMode="auto">
                    <a:xfrm rot="-5400000">
                      <a:off x="952" y="822"/>
                      <a:ext cx="0" cy="113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arrow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  <p:grpSp>
                <p:nvGrpSpPr>
                  <p:cNvPr id="7705" name="Group 1561"/>
                  <p:cNvGrpSpPr>
                    <a:grpSpLocks/>
                  </p:cNvGrpSpPr>
                  <p:nvPr/>
                </p:nvGrpSpPr>
                <p:grpSpPr bwMode="auto">
                  <a:xfrm>
                    <a:off x="385" y="277"/>
                    <a:ext cx="1134" cy="1134"/>
                    <a:chOff x="204" y="255"/>
                    <a:chExt cx="1134" cy="1134"/>
                  </a:xfrm>
                </p:grpSpPr>
                <p:grpSp>
                  <p:nvGrpSpPr>
                    <p:cNvPr id="7706" name="Group 156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0" y="255"/>
                      <a:ext cx="908" cy="1134"/>
                      <a:chOff x="430" y="255"/>
                      <a:chExt cx="908" cy="1134"/>
                    </a:xfrm>
                  </p:grpSpPr>
                  <p:sp>
                    <p:nvSpPr>
                      <p:cNvPr id="7707" name="Line 156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0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08" name="Line 156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57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09" name="Line 156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84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10" name="Line 156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11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11" name="Line 156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38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</p:grpSp>
                <p:grpSp>
                  <p:nvGrpSpPr>
                    <p:cNvPr id="7712" name="Group 1568"/>
                    <p:cNvGrpSpPr>
                      <a:grpSpLocks/>
                    </p:cNvGrpSpPr>
                    <p:nvPr/>
                  </p:nvGrpSpPr>
                  <p:grpSpPr bwMode="auto">
                    <a:xfrm rot="-5400000">
                      <a:off x="317" y="142"/>
                      <a:ext cx="908" cy="1134"/>
                      <a:chOff x="430" y="255"/>
                      <a:chExt cx="908" cy="1134"/>
                    </a:xfrm>
                  </p:grpSpPr>
                  <p:sp>
                    <p:nvSpPr>
                      <p:cNvPr id="7713" name="Line 156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0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14" name="Line 157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57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15" name="Line 157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84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16" name="Line 157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11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17" name="Line 157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38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</p:grpSp>
              </p:grpSp>
            </p:grpSp>
            <p:graphicFrame>
              <p:nvGraphicFramePr>
                <p:cNvPr id="7718" name="Object 1574"/>
                <p:cNvGraphicFramePr>
                  <a:graphicFrameLocks noChangeAspect="1"/>
                </p:cNvGraphicFramePr>
                <p:nvPr/>
              </p:nvGraphicFramePr>
              <p:xfrm>
                <a:off x="1701" y="1333"/>
                <a:ext cx="72" cy="13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913" name="Rovnice" r:id="rId4" imgW="114120" imgH="215640" progId="Equation.3">
                        <p:embed/>
                      </p:oleObj>
                    </mc:Choice>
                    <mc:Fallback>
                      <p:oleObj name="Rovnice" r:id="rId4" imgW="114120" imgH="215640" progId="Equation.3">
                        <p:embed/>
                        <p:pic>
                          <p:nvPicPr>
                            <p:cNvPr id="0" name="Object 157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701" y="1333"/>
                              <a:ext cx="72" cy="13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7719" name="Object 1575"/>
                <p:cNvGraphicFramePr>
                  <a:graphicFrameLocks noChangeAspect="1"/>
                </p:cNvGraphicFramePr>
                <p:nvPr/>
              </p:nvGraphicFramePr>
              <p:xfrm>
                <a:off x="232" y="207"/>
                <a:ext cx="96" cy="12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914" name="Rovnice" r:id="rId6" imgW="152280" imgH="190440" progId="Equation.3">
                        <p:embed/>
                      </p:oleObj>
                    </mc:Choice>
                    <mc:Fallback>
                      <p:oleObj name="Rovnice" r:id="rId6" imgW="152280" imgH="190440" progId="Equation.3">
                        <p:embed/>
                        <p:pic>
                          <p:nvPicPr>
                            <p:cNvPr id="0" name="Object 157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32" y="207"/>
                              <a:ext cx="96" cy="12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7720" name="Group 1576"/>
              <p:cNvGrpSpPr>
                <a:grpSpLocks/>
              </p:cNvGrpSpPr>
              <p:nvPr/>
            </p:nvGrpSpPr>
            <p:grpSpPr bwMode="auto">
              <a:xfrm>
                <a:off x="2051" y="73"/>
                <a:ext cx="1565" cy="1305"/>
                <a:chOff x="208" y="164"/>
                <a:chExt cx="1565" cy="1305"/>
              </a:xfrm>
            </p:grpSpPr>
            <p:grpSp>
              <p:nvGrpSpPr>
                <p:cNvPr id="7721" name="Group 1577"/>
                <p:cNvGrpSpPr>
                  <a:grpSpLocks/>
                </p:cNvGrpSpPr>
                <p:nvPr/>
              </p:nvGrpSpPr>
              <p:grpSpPr bwMode="auto">
                <a:xfrm>
                  <a:off x="385" y="164"/>
                  <a:ext cx="1247" cy="1247"/>
                  <a:chOff x="385" y="164"/>
                  <a:chExt cx="1247" cy="1247"/>
                </a:xfrm>
              </p:grpSpPr>
              <p:grpSp>
                <p:nvGrpSpPr>
                  <p:cNvPr id="7722" name="Group 1578"/>
                  <p:cNvGrpSpPr>
                    <a:grpSpLocks/>
                  </p:cNvGrpSpPr>
                  <p:nvPr/>
                </p:nvGrpSpPr>
                <p:grpSpPr bwMode="auto">
                  <a:xfrm>
                    <a:off x="385" y="164"/>
                    <a:ext cx="1247" cy="1247"/>
                    <a:chOff x="385" y="255"/>
                    <a:chExt cx="1134" cy="1134"/>
                  </a:xfrm>
                </p:grpSpPr>
                <p:sp>
                  <p:nvSpPr>
                    <p:cNvPr id="7723" name="Line 15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5" y="255"/>
                      <a:ext cx="0" cy="113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 type="arrow" w="med" len="med"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7724" name="Line 1580"/>
                    <p:cNvSpPr>
                      <a:spLocks noChangeShapeType="1"/>
                    </p:cNvSpPr>
                    <p:nvPr/>
                  </p:nvSpPr>
                  <p:spPr bwMode="auto">
                    <a:xfrm rot="-5400000">
                      <a:off x="952" y="822"/>
                      <a:ext cx="0" cy="113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arrow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  <p:grpSp>
                <p:nvGrpSpPr>
                  <p:cNvPr id="7725" name="Group 1581"/>
                  <p:cNvGrpSpPr>
                    <a:grpSpLocks/>
                  </p:cNvGrpSpPr>
                  <p:nvPr/>
                </p:nvGrpSpPr>
                <p:grpSpPr bwMode="auto">
                  <a:xfrm>
                    <a:off x="385" y="277"/>
                    <a:ext cx="1134" cy="1134"/>
                    <a:chOff x="204" y="255"/>
                    <a:chExt cx="1134" cy="1134"/>
                  </a:xfrm>
                </p:grpSpPr>
                <p:grpSp>
                  <p:nvGrpSpPr>
                    <p:cNvPr id="7726" name="Group 15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0" y="255"/>
                      <a:ext cx="908" cy="1134"/>
                      <a:chOff x="430" y="255"/>
                      <a:chExt cx="908" cy="1134"/>
                    </a:xfrm>
                  </p:grpSpPr>
                  <p:sp>
                    <p:nvSpPr>
                      <p:cNvPr id="7727" name="Line 158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0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28" name="Line 158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57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29" name="Line 158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84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30" name="Line 158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11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31" name="Line 158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38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</p:grpSp>
                <p:grpSp>
                  <p:nvGrpSpPr>
                    <p:cNvPr id="7732" name="Group 1588"/>
                    <p:cNvGrpSpPr>
                      <a:grpSpLocks/>
                    </p:cNvGrpSpPr>
                    <p:nvPr/>
                  </p:nvGrpSpPr>
                  <p:grpSpPr bwMode="auto">
                    <a:xfrm rot="-5400000">
                      <a:off x="317" y="142"/>
                      <a:ext cx="908" cy="1134"/>
                      <a:chOff x="430" y="255"/>
                      <a:chExt cx="908" cy="1134"/>
                    </a:xfrm>
                  </p:grpSpPr>
                  <p:sp>
                    <p:nvSpPr>
                      <p:cNvPr id="7733" name="Line 158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0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34" name="Line 159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57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35" name="Line 159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84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36" name="Line 159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11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37" name="Line 159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38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</p:grpSp>
              </p:grpSp>
            </p:grpSp>
            <p:graphicFrame>
              <p:nvGraphicFramePr>
                <p:cNvPr id="7738" name="Object 1594"/>
                <p:cNvGraphicFramePr>
                  <a:graphicFrameLocks noChangeAspect="1"/>
                </p:cNvGraphicFramePr>
                <p:nvPr/>
              </p:nvGraphicFramePr>
              <p:xfrm>
                <a:off x="1701" y="1333"/>
                <a:ext cx="72" cy="13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915" name="Rovnice" r:id="rId8" imgW="114120" imgH="215640" progId="Equation.3">
                        <p:embed/>
                      </p:oleObj>
                    </mc:Choice>
                    <mc:Fallback>
                      <p:oleObj name="Rovnice" r:id="rId8" imgW="114120" imgH="215640" progId="Equation.3">
                        <p:embed/>
                        <p:pic>
                          <p:nvPicPr>
                            <p:cNvPr id="0" name="Object 159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701" y="1333"/>
                              <a:ext cx="72" cy="13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7739" name="Object 1595"/>
                <p:cNvGraphicFramePr>
                  <a:graphicFrameLocks noChangeAspect="1"/>
                </p:cNvGraphicFramePr>
                <p:nvPr/>
              </p:nvGraphicFramePr>
              <p:xfrm>
                <a:off x="208" y="207"/>
                <a:ext cx="144" cy="12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916" name="Rovnice" r:id="rId10" imgW="228600" imgH="190440" progId="Equation.3">
                        <p:embed/>
                      </p:oleObj>
                    </mc:Choice>
                    <mc:Fallback>
                      <p:oleObj name="Rovnice" r:id="rId10" imgW="228600" imgH="190440" progId="Equation.3">
                        <p:embed/>
                        <p:pic>
                          <p:nvPicPr>
                            <p:cNvPr id="0" name="Object 159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08" y="207"/>
                              <a:ext cx="144" cy="12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7740" name="Group 1596"/>
              <p:cNvGrpSpPr>
                <a:grpSpLocks/>
              </p:cNvGrpSpPr>
              <p:nvPr/>
            </p:nvGrpSpPr>
            <p:grpSpPr bwMode="auto">
              <a:xfrm>
                <a:off x="3996" y="73"/>
                <a:ext cx="1541" cy="1305"/>
                <a:chOff x="232" y="164"/>
                <a:chExt cx="1541" cy="1305"/>
              </a:xfrm>
            </p:grpSpPr>
            <p:grpSp>
              <p:nvGrpSpPr>
                <p:cNvPr id="7741" name="Group 1597"/>
                <p:cNvGrpSpPr>
                  <a:grpSpLocks/>
                </p:cNvGrpSpPr>
                <p:nvPr/>
              </p:nvGrpSpPr>
              <p:grpSpPr bwMode="auto">
                <a:xfrm>
                  <a:off x="385" y="164"/>
                  <a:ext cx="1247" cy="1247"/>
                  <a:chOff x="385" y="164"/>
                  <a:chExt cx="1247" cy="1247"/>
                </a:xfrm>
              </p:grpSpPr>
              <p:grpSp>
                <p:nvGrpSpPr>
                  <p:cNvPr id="7742" name="Group 1598"/>
                  <p:cNvGrpSpPr>
                    <a:grpSpLocks/>
                  </p:cNvGrpSpPr>
                  <p:nvPr/>
                </p:nvGrpSpPr>
                <p:grpSpPr bwMode="auto">
                  <a:xfrm>
                    <a:off x="385" y="164"/>
                    <a:ext cx="1247" cy="1247"/>
                    <a:chOff x="385" y="255"/>
                    <a:chExt cx="1134" cy="1134"/>
                  </a:xfrm>
                </p:grpSpPr>
                <p:sp>
                  <p:nvSpPr>
                    <p:cNvPr id="7743" name="Line 15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5" y="255"/>
                      <a:ext cx="0" cy="113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 type="arrow" w="med" len="med"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7744" name="Line 1600"/>
                    <p:cNvSpPr>
                      <a:spLocks noChangeShapeType="1"/>
                    </p:cNvSpPr>
                    <p:nvPr/>
                  </p:nvSpPr>
                  <p:spPr bwMode="auto">
                    <a:xfrm rot="-5400000">
                      <a:off x="952" y="822"/>
                      <a:ext cx="0" cy="113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arrow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  <p:grpSp>
                <p:nvGrpSpPr>
                  <p:cNvPr id="7745" name="Group 1601"/>
                  <p:cNvGrpSpPr>
                    <a:grpSpLocks/>
                  </p:cNvGrpSpPr>
                  <p:nvPr/>
                </p:nvGrpSpPr>
                <p:grpSpPr bwMode="auto">
                  <a:xfrm>
                    <a:off x="385" y="277"/>
                    <a:ext cx="1134" cy="1134"/>
                    <a:chOff x="204" y="255"/>
                    <a:chExt cx="1134" cy="1134"/>
                  </a:xfrm>
                </p:grpSpPr>
                <p:grpSp>
                  <p:nvGrpSpPr>
                    <p:cNvPr id="7746" name="Group 160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0" y="255"/>
                      <a:ext cx="908" cy="1134"/>
                      <a:chOff x="430" y="255"/>
                      <a:chExt cx="908" cy="1134"/>
                    </a:xfrm>
                  </p:grpSpPr>
                  <p:sp>
                    <p:nvSpPr>
                      <p:cNvPr id="7747" name="Line 160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0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48" name="Line 160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57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49" name="Line 160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84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50" name="Line 160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11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51" name="Line 160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38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</p:grpSp>
                <p:grpSp>
                  <p:nvGrpSpPr>
                    <p:cNvPr id="7752" name="Group 1608"/>
                    <p:cNvGrpSpPr>
                      <a:grpSpLocks/>
                    </p:cNvGrpSpPr>
                    <p:nvPr/>
                  </p:nvGrpSpPr>
                  <p:grpSpPr bwMode="auto">
                    <a:xfrm rot="-5400000">
                      <a:off x="317" y="142"/>
                      <a:ext cx="908" cy="1134"/>
                      <a:chOff x="430" y="255"/>
                      <a:chExt cx="908" cy="1134"/>
                    </a:xfrm>
                  </p:grpSpPr>
                  <p:sp>
                    <p:nvSpPr>
                      <p:cNvPr id="7753" name="Line 160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0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54" name="Line 161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57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55" name="Line 161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884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56" name="Line 161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11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57" name="Line 161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338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 cap="rnd">
                        <a:solidFill>
                          <a:schemeClr val="tx1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</p:grpSp>
              </p:grpSp>
            </p:grpSp>
            <p:graphicFrame>
              <p:nvGraphicFramePr>
                <p:cNvPr id="7758" name="Object 1614"/>
                <p:cNvGraphicFramePr>
                  <a:graphicFrameLocks noChangeAspect="1"/>
                </p:cNvGraphicFramePr>
                <p:nvPr/>
              </p:nvGraphicFramePr>
              <p:xfrm>
                <a:off x="1701" y="1333"/>
                <a:ext cx="72" cy="13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917" name="Rovnice" r:id="rId12" imgW="114120" imgH="215640" progId="Equation.3">
                        <p:embed/>
                      </p:oleObj>
                    </mc:Choice>
                    <mc:Fallback>
                      <p:oleObj name="Rovnice" r:id="rId12" imgW="114120" imgH="215640" progId="Equation.3">
                        <p:embed/>
                        <p:pic>
                          <p:nvPicPr>
                            <p:cNvPr id="0" name="Object 161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701" y="1333"/>
                              <a:ext cx="72" cy="13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7759" name="Object 1615"/>
                <p:cNvGraphicFramePr>
                  <a:graphicFrameLocks noChangeAspect="1"/>
                </p:cNvGraphicFramePr>
                <p:nvPr/>
              </p:nvGraphicFramePr>
              <p:xfrm>
                <a:off x="232" y="207"/>
                <a:ext cx="96" cy="12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918" name="Rovnice" r:id="rId14" imgW="152280" imgH="190440" progId="Equation.3">
                        <p:embed/>
                      </p:oleObj>
                    </mc:Choice>
                    <mc:Fallback>
                      <p:oleObj name="Rovnice" r:id="rId14" imgW="152280" imgH="190440" progId="Equation.3">
                        <p:embed/>
                        <p:pic>
                          <p:nvPicPr>
                            <p:cNvPr id="0" name="Object 161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32" y="207"/>
                              <a:ext cx="96" cy="12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7764" name="Rectangle 1620"/>
              <p:cNvSpPr>
                <a:spLocks noChangeArrowheads="1"/>
              </p:cNvSpPr>
              <p:nvPr/>
            </p:nvSpPr>
            <p:spPr bwMode="auto">
              <a:xfrm>
                <a:off x="1927" y="1449"/>
                <a:ext cx="1905" cy="14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Arial" charset="0"/>
                  </a:defRPr>
                </a:lvl1pPr>
                <a:lvl2pPr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Arial" charset="0"/>
                  </a:defRPr>
                </a:lvl2pPr>
                <a:lvl3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>
                  <a:buFontTx/>
                  <a:buNone/>
                </a:pPr>
                <a:endParaRPr lang="cs-CZ" altLang="cs-CZ" sz="6000">
                  <a:solidFill>
                    <a:srgbClr val="B2B2B2"/>
                  </a:solidFill>
                </a:endParaRPr>
              </a:p>
            </p:txBody>
          </p:sp>
          <p:sp>
            <p:nvSpPr>
              <p:cNvPr id="7766" name="Line 1622"/>
              <p:cNvSpPr>
                <a:spLocks noChangeShapeType="1"/>
              </p:cNvSpPr>
              <p:nvPr/>
            </p:nvSpPr>
            <p:spPr bwMode="auto">
              <a:xfrm>
                <a:off x="22" y="4291"/>
                <a:ext cx="5715" cy="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cs-CZ"/>
              </a:p>
            </p:txBody>
          </p:sp>
          <p:sp>
            <p:nvSpPr>
              <p:cNvPr id="7768" name="Line 1624"/>
              <p:cNvSpPr>
                <a:spLocks noChangeShapeType="1"/>
              </p:cNvSpPr>
              <p:nvPr/>
            </p:nvSpPr>
            <p:spPr bwMode="auto">
              <a:xfrm>
                <a:off x="22" y="2870"/>
                <a:ext cx="571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grpSp>
            <p:nvGrpSpPr>
              <p:cNvPr id="7769" name="Group 1625"/>
              <p:cNvGrpSpPr>
                <a:grpSpLocks/>
              </p:cNvGrpSpPr>
              <p:nvPr/>
            </p:nvGrpSpPr>
            <p:grpSpPr bwMode="auto">
              <a:xfrm>
                <a:off x="170" y="2907"/>
                <a:ext cx="5367" cy="1305"/>
                <a:chOff x="34" y="73"/>
                <a:chExt cx="5367" cy="1305"/>
              </a:xfrm>
            </p:grpSpPr>
            <p:grpSp>
              <p:nvGrpSpPr>
                <p:cNvPr id="7770" name="Group 1626"/>
                <p:cNvGrpSpPr>
                  <a:grpSpLocks/>
                </p:cNvGrpSpPr>
                <p:nvPr/>
              </p:nvGrpSpPr>
              <p:grpSpPr bwMode="auto">
                <a:xfrm>
                  <a:off x="34" y="73"/>
                  <a:ext cx="1541" cy="1305"/>
                  <a:chOff x="232" y="164"/>
                  <a:chExt cx="1541" cy="1305"/>
                </a:xfrm>
              </p:grpSpPr>
              <p:grpSp>
                <p:nvGrpSpPr>
                  <p:cNvPr id="7771" name="Group 1627"/>
                  <p:cNvGrpSpPr>
                    <a:grpSpLocks/>
                  </p:cNvGrpSpPr>
                  <p:nvPr/>
                </p:nvGrpSpPr>
                <p:grpSpPr bwMode="auto">
                  <a:xfrm>
                    <a:off x="385" y="164"/>
                    <a:ext cx="1247" cy="1247"/>
                    <a:chOff x="385" y="164"/>
                    <a:chExt cx="1247" cy="1247"/>
                  </a:xfrm>
                </p:grpSpPr>
                <p:grpSp>
                  <p:nvGrpSpPr>
                    <p:cNvPr id="7772" name="Group 162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5" y="164"/>
                      <a:ext cx="1247" cy="1247"/>
                      <a:chOff x="385" y="255"/>
                      <a:chExt cx="1134" cy="1134"/>
                    </a:xfrm>
                  </p:grpSpPr>
                  <p:sp>
                    <p:nvSpPr>
                      <p:cNvPr id="7773" name="Line 16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5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 type="arrow" w="med" len="med"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74" name="Line 1630"/>
                      <p:cNvSpPr>
                        <a:spLocks noChangeShapeType="1"/>
                      </p:cNvSpPr>
                      <p:nvPr/>
                    </p:nvSpPr>
                    <p:spPr bwMode="auto">
                      <a:xfrm rot="-5400000">
                        <a:off x="952" y="822"/>
                        <a:ext cx="0" cy="113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arrow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</p:grpSp>
                <p:grpSp>
                  <p:nvGrpSpPr>
                    <p:cNvPr id="7775" name="Group 163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5" y="277"/>
                      <a:ext cx="1134" cy="1134"/>
                      <a:chOff x="204" y="255"/>
                      <a:chExt cx="1134" cy="1134"/>
                    </a:xfrm>
                  </p:grpSpPr>
                  <p:grpSp>
                    <p:nvGrpSpPr>
                      <p:cNvPr id="7776" name="Group 163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30" y="255"/>
                        <a:ext cx="908" cy="1134"/>
                        <a:chOff x="430" y="255"/>
                        <a:chExt cx="908" cy="1134"/>
                      </a:xfrm>
                    </p:grpSpPr>
                    <p:sp>
                      <p:nvSpPr>
                        <p:cNvPr id="7777" name="Line 163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0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778" name="Line 163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57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779" name="Line 163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84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780" name="Line 163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11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781" name="Line 163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338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</p:grpSp>
                  <p:grpSp>
                    <p:nvGrpSpPr>
                      <p:cNvPr id="7782" name="Group 1638"/>
                      <p:cNvGrpSpPr>
                        <a:grpSpLocks/>
                      </p:cNvGrpSpPr>
                      <p:nvPr/>
                    </p:nvGrpSpPr>
                    <p:grpSpPr bwMode="auto">
                      <a:xfrm rot="-5400000">
                        <a:off x="317" y="142"/>
                        <a:ext cx="908" cy="1134"/>
                        <a:chOff x="430" y="255"/>
                        <a:chExt cx="908" cy="1134"/>
                      </a:xfrm>
                    </p:grpSpPr>
                    <p:sp>
                      <p:nvSpPr>
                        <p:cNvPr id="7783" name="Line 163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0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784" name="Line 164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57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785" name="Line 164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84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786" name="Line 164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11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787" name="Line 164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338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</p:grpSp>
                </p:grpSp>
              </p:grpSp>
              <p:graphicFrame>
                <p:nvGraphicFramePr>
                  <p:cNvPr id="7788" name="Object 1644"/>
                  <p:cNvGraphicFramePr>
                    <a:graphicFrameLocks noChangeAspect="1"/>
                  </p:cNvGraphicFramePr>
                  <p:nvPr/>
                </p:nvGraphicFramePr>
                <p:xfrm>
                  <a:off x="1701" y="1333"/>
                  <a:ext cx="72" cy="136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919" name="Rovnice" r:id="rId16" imgW="114120" imgH="215640" progId="Equation.3">
                          <p:embed/>
                        </p:oleObj>
                      </mc:Choice>
                      <mc:Fallback>
                        <p:oleObj name="Rovnice" r:id="rId16" imgW="114120" imgH="215640" progId="Equation.3">
                          <p:embed/>
                          <p:pic>
                            <p:nvPicPr>
                              <p:cNvPr id="0" name="Object 1644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7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701" y="1333"/>
                                <a:ext cx="72" cy="136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7789" name="Object 1645"/>
                  <p:cNvGraphicFramePr>
                    <a:graphicFrameLocks noChangeAspect="1"/>
                  </p:cNvGraphicFramePr>
                  <p:nvPr/>
                </p:nvGraphicFramePr>
                <p:xfrm>
                  <a:off x="232" y="207"/>
                  <a:ext cx="96" cy="12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920" name="Rovnice" r:id="rId18" imgW="152280" imgH="190440" progId="Equation.3">
                          <p:embed/>
                        </p:oleObj>
                      </mc:Choice>
                      <mc:Fallback>
                        <p:oleObj name="Rovnice" r:id="rId18" imgW="152280" imgH="190440" progId="Equation.3">
                          <p:embed/>
                          <p:pic>
                            <p:nvPicPr>
                              <p:cNvPr id="0" name="Object 1645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9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32" y="207"/>
                                <a:ext cx="96" cy="120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grpSp>
              <p:nvGrpSpPr>
                <p:cNvPr id="7790" name="Group 1646"/>
                <p:cNvGrpSpPr>
                  <a:grpSpLocks/>
                </p:cNvGrpSpPr>
                <p:nvPr/>
              </p:nvGrpSpPr>
              <p:grpSpPr bwMode="auto">
                <a:xfrm>
                  <a:off x="1939" y="73"/>
                  <a:ext cx="1541" cy="1305"/>
                  <a:chOff x="232" y="164"/>
                  <a:chExt cx="1541" cy="1305"/>
                </a:xfrm>
              </p:grpSpPr>
              <p:grpSp>
                <p:nvGrpSpPr>
                  <p:cNvPr id="7791" name="Group 1647"/>
                  <p:cNvGrpSpPr>
                    <a:grpSpLocks/>
                  </p:cNvGrpSpPr>
                  <p:nvPr/>
                </p:nvGrpSpPr>
                <p:grpSpPr bwMode="auto">
                  <a:xfrm>
                    <a:off x="385" y="164"/>
                    <a:ext cx="1247" cy="1247"/>
                    <a:chOff x="385" y="164"/>
                    <a:chExt cx="1247" cy="1247"/>
                  </a:xfrm>
                </p:grpSpPr>
                <p:grpSp>
                  <p:nvGrpSpPr>
                    <p:cNvPr id="7792" name="Group 164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5" y="164"/>
                      <a:ext cx="1247" cy="1247"/>
                      <a:chOff x="385" y="255"/>
                      <a:chExt cx="1134" cy="1134"/>
                    </a:xfrm>
                  </p:grpSpPr>
                  <p:sp>
                    <p:nvSpPr>
                      <p:cNvPr id="7793" name="Line 164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5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 type="arrow" w="med" len="med"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794" name="Line 1650"/>
                      <p:cNvSpPr>
                        <a:spLocks noChangeShapeType="1"/>
                      </p:cNvSpPr>
                      <p:nvPr/>
                    </p:nvSpPr>
                    <p:spPr bwMode="auto">
                      <a:xfrm rot="-5400000">
                        <a:off x="952" y="822"/>
                        <a:ext cx="0" cy="113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arrow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</p:grpSp>
                <p:grpSp>
                  <p:nvGrpSpPr>
                    <p:cNvPr id="7795" name="Group 165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5" y="277"/>
                      <a:ext cx="1134" cy="1134"/>
                      <a:chOff x="204" y="255"/>
                      <a:chExt cx="1134" cy="1134"/>
                    </a:xfrm>
                  </p:grpSpPr>
                  <p:grpSp>
                    <p:nvGrpSpPr>
                      <p:cNvPr id="7796" name="Group 165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30" y="255"/>
                        <a:ext cx="908" cy="1134"/>
                        <a:chOff x="430" y="255"/>
                        <a:chExt cx="908" cy="1134"/>
                      </a:xfrm>
                    </p:grpSpPr>
                    <p:sp>
                      <p:nvSpPr>
                        <p:cNvPr id="7797" name="Line 165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0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798" name="Line 165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57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799" name="Line 165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84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00" name="Line 165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11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01" name="Line 165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338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</p:grpSp>
                  <p:grpSp>
                    <p:nvGrpSpPr>
                      <p:cNvPr id="7802" name="Group 1658"/>
                      <p:cNvGrpSpPr>
                        <a:grpSpLocks/>
                      </p:cNvGrpSpPr>
                      <p:nvPr/>
                    </p:nvGrpSpPr>
                    <p:grpSpPr bwMode="auto">
                      <a:xfrm rot="-5400000">
                        <a:off x="317" y="142"/>
                        <a:ext cx="908" cy="1134"/>
                        <a:chOff x="430" y="255"/>
                        <a:chExt cx="908" cy="1134"/>
                      </a:xfrm>
                    </p:grpSpPr>
                    <p:sp>
                      <p:nvSpPr>
                        <p:cNvPr id="7803" name="Line 165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0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04" name="Line 166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57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05" name="Line 16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84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06" name="Line 166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11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07" name="Line 166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338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</p:grpSp>
                </p:grpSp>
              </p:grpSp>
              <p:graphicFrame>
                <p:nvGraphicFramePr>
                  <p:cNvPr id="7808" name="Object 1664"/>
                  <p:cNvGraphicFramePr>
                    <a:graphicFrameLocks noChangeAspect="1"/>
                  </p:cNvGraphicFramePr>
                  <p:nvPr/>
                </p:nvGraphicFramePr>
                <p:xfrm>
                  <a:off x="1701" y="1333"/>
                  <a:ext cx="72" cy="136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921" name="Rovnice" r:id="rId20" imgW="114120" imgH="215640" progId="Equation.3">
                          <p:embed/>
                        </p:oleObj>
                      </mc:Choice>
                      <mc:Fallback>
                        <p:oleObj name="Rovnice" r:id="rId20" imgW="114120" imgH="215640" progId="Equation.3">
                          <p:embed/>
                          <p:pic>
                            <p:nvPicPr>
                              <p:cNvPr id="0" name="Object 1664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1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701" y="1333"/>
                                <a:ext cx="72" cy="136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7809" name="Object 1665"/>
                  <p:cNvGraphicFramePr>
                    <a:graphicFrameLocks noChangeAspect="1"/>
                  </p:cNvGraphicFramePr>
                  <p:nvPr/>
                </p:nvGraphicFramePr>
                <p:xfrm>
                  <a:off x="232" y="207"/>
                  <a:ext cx="96" cy="12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922" name="Rovnice" r:id="rId22" imgW="152280" imgH="190440" progId="Equation.3">
                          <p:embed/>
                        </p:oleObj>
                      </mc:Choice>
                      <mc:Fallback>
                        <p:oleObj name="Rovnice" r:id="rId22" imgW="152280" imgH="190440" progId="Equation.3">
                          <p:embed/>
                          <p:pic>
                            <p:nvPicPr>
                              <p:cNvPr id="0" name="Object 1665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3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32" y="207"/>
                                <a:ext cx="96" cy="120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grpSp>
              <p:nvGrpSpPr>
                <p:cNvPr id="7810" name="Group 1666"/>
                <p:cNvGrpSpPr>
                  <a:grpSpLocks/>
                </p:cNvGrpSpPr>
                <p:nvPr/>
              </p:nvGrpSpPr>
              <p:grpSpPr bwMode="auto">
                <a:xfrm>
                  <a:off x="3860" y="73"/>
                  <a:ext cx="1541" cy="1305"/>
                  <a:chOff x="232" y="164"/>
                  <a:chExt cx="1541" cy="1305"/>
                </a:xfrm>
              </p:grpSpPr>
              <p:grpSp>
                <p:nvGrpSpPr>
                  <p:cNvPr id="7811" name="Group 1667"/>
                  <p:cNvGrpSpPr>
                    <a:grpSpLocks/>
                  </p:cNvGrpSpPr>
                  <p:nvPr/>
                </p:nvGrpSpPr>
                <p:grpSpPr bwMode="auto">
                  <a:xfrm>
                    <a:off x="385" y="164"/>
                    <a:ext cx="1247" cy="1247"/>
                    <a:chOff x="385" y="164"/>
                    <a:chExt cx="1247" cy="1247"/>
                  </a:xfrm>
                </p:grpSpPr>
                <p:grpSp>
                  <p:nvGrpSpPr>
                    <p:cNvPr id="7812" name="Group 166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5" y="164"/>
                      <a:ext cx="1247" cy="1247"/>
                      <a:chOff x="385" y="255"/>
                      <a:chExt cx="1134" cy="1134"/>
                    </a:xfrm>
                  </p:grpSpPr>
                  <p:sp>
                    <p:nvSpPr>
                      <p:cNvPr id="7813" name="Line 166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5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 type="arrow" w="med" len="med"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814" name="Line 1670"/>
                      <p:cNvSpPr>
                        <a:spLocks noChangeShapeType="1"/>
                      </p:cNvSpPr>
                      <p:nvPr/>
                    </p:nvSpPr>
                    <p:spPr bwMode="auto">
                      <a:xfrm rot="-5400000">
                        <a:off x="952" y="822"/>
                        <a:ext cx="0" cy="113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arrow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</p:grpSp>
                <p:grpSp>
                  <p:nvGrpSpPr>
                    <p:cNvPr id="7815" name="Group 167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5" y="277"/>
                      <a:ext cx="1134" cy="1134"/>
                      <a:chOff x="204" y="255"/>
                      <a:chExt cx="1134" cy="1134"/>
                    </a:xfrm>
                  </p:grpSpPr>
                  <p:grpSp>
                    <p:nvGrpSpPr>
                      <p:cNvPr id="7816" name="Group 167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30" y="255"/>
                        <a:ext cx="908" cy="1134"/>
                        <a:chOff x="430" y="255"/>
                        <a:chExt cx="908" cy="1134"/>
                      </a:xfrm>
                    </p:grpSpPr>
                    <p:sp>
                      <p:nvSpPr>
                        <p:cNvPr id="7817" name="Line 167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0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18" name="Line 167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57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19" name="Line 167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84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20" name="Line 167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11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21" name="Line 167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338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</p:grpSp>
                  <p:grpSp>
                    <p:nvGrpSpPr>
                      <p:cNvPr id="7822" name="Group 1678"/>
                      <p:cNvGrpSpPr>
                        <a:grpSpLocks/>
                      </p:cNvGrpSpPr>
                      <p:nvPr/>
                    </p:nvGrpSpPr>
                    <p:grpSpPr bwMode="auto">
                      <a:xfrm rot="-5400000">
                        <a:off x="317" y="142"/>
                        <a:ext cx="908" cy="1134"/>
                        <a:chOff x="430" y="255"/>
                        <a:chExt cx="908" cy="1134"/>
                      </a:xfrm>
                    </p:grpSpPr>
                    <p:sp>
                      <p:nvSpPr>
                        <p:cNvPr id="7823" name="Line 167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0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24" name="Line 168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57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25" name="Line 168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84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26" name="Line 168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11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27" name="Line 168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338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</p:grpSp>
                </p:grpSp>
              </p:grpSp>
              <p:graphicFrame>
                <p:nvGraphicFramePr>
                  <p:cNvPr id="7828" name="Object 1684"/>
                  <p:cNvGraphicFramePr>
                    <a:graphicFrameLocks noChangeAspect="1"/>
                  </p:cNvGraphicFramePr>
                  <p:nvPr/>
                </p:nvGraphicFramePr>
                <p:xfrm>
                  <a:off x="1701" y="1333"/>
                  <a:ext cx="72" cy="136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923" name="Rovnice" r:id="rId24" imgW="114120" imgH="215640" progId="Equation.3">
                          <p:embed/>
                        </p:oleObj>
                      </mc:Choice>
                      <mc:Fallback>
                        <p:oleObj name="Rovnice" r:id="rId24" imgW="114120" imgH="215640" progId="Equation.3">
                          <p:embed/>
                          <p:pic>
                            <p:nvPicPr>
                              <p:cNvPr id="0" name="Object 1684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5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701" y="1333"/>
                                <a:ext cx="72" cy="136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7829" name="Object 1685"/>
                  <p:cNvGraphicFramePr>
                    <a:graphicFrameLocks noChangeAspect="1"/>
                  </p:cNvGraphicFramePr>
                  <p:nvPr/>
                </p:nvGraphicFramePr>
                <p:xfrm>
                  <a:off x="232" y="207"/>
                  <a:ext cx="96" cy="12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924" name="Rovnice" r:id="rId26" imgW="152280" imgH="190440" progId="Equation.3">
                          <p:embed/>
                        </p:oleObj>
                      </mc:Choice>
                      <mc:Fallback>
                        <p:oleObj name="Rovnice" r:id="rId26" imgW="152280" imgH="190440" progId="Equation.3">
                          <p:embed/>
                          <p:pic>
                            <p:nvPicPr>
                              <p:cNvPr id="0" name="Object 1685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7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32" y="207"/>
                                <a:ext cx="96" cy="120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</p:grpSp>
          <p:grpSp>
            <p:nvGrpSpPr>
              <p:cNvPr id="7830" name="Group 1686"/>
              <p:cNvGrpSpPr>
                <a:grpSpLocks/>
              </p:cNvGrpSpPr>
              <p:nvPr/>
            </p:nvGrpSpPr>
            <p:grpSpPr bwMode="auto">
              <a:xfrm>
                <a:off x="170" y="1479"/>
                <a:ext cx="5367" cy="1305"/>
                <a:chOff x="34" y="73"/>
                <a:chExt cx="5367" cy="1305"/>
              </a:xfrm>
            </p:grpSpPr>
            <p:grpSp>
              <p:nvGrpSpPr>
                <p:cNvPr id="7831" name="Group 1687"/>
                <p:cNvGrpSpPr>
                  <a:grpSpLocks/>
                </p:cNvGrpSpPr>
                <p:nvPr/>
              </p:nvGrpSpPr>
              <p:grpSpPr bwMode="auto">
                <a:xfrm>
                  <a:off x="34" y="73"/>
                  <a:ext cx="1541" cy="1305"/>
                  <a:chOff x="232" y="164"/>
                  <a:chExt cx="1541" cy="1305"/>
                </a:xfrm>
              </p:grpSpPr>
              <p:grpSp>
                <p:nvGrpSpPr>
                  <p:cNvPr id="7832" name="Group 1688"/>
                  <p:cNvGrpSpPr>
                    <a:grpSpLocks/>
                  </p:cNvGrpSpPr>
                  <p:nvPr/>
                </p:nvGrpSpPr>
                <p:grpSpPr bwMode="auto">
                  <a:xfrm>
                    <a:off x="385" y="164"/>
                    <a:ext cx="1247" cy="1247"/>
                    <a:chOff x="385" y="164"/>
                    <a:chExt cx="1247" cy="1247"/>
                  </a:xfrm>
                </p:grpSpPr>
                <p:grpSp>
                  <p:nvGrpSpPr>
                    <p:cNvPr id="7833" name="Group 168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5" y="164"/>
                      <a:ext cx="1247" cy="1247"/>
                      <a:chOff x="385" y="255"/>
                      <a:chExt cx="1134" cy="1134"/>
                    </a:xfrm>
                  </p:grpSpPr>
                  <p:sp>
                    <p:nvSpPr>
                      <p:cNvPr id="7834" name="Line 169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5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 type="arrow" w="med" len="med"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835" name="Line 1691"/>
                      <p:cNvSpPr>
                        <a:spLocks noChangeShapeType="1"/>
                      </p:cNvSpPr>
                      <p:nvPr/>
                    </p:nvSpPr>
                    <p:spPr bwMode="auto">
                      <a:xfrm rot="-5400000">
                        <a:off x="952" y="822"/>
                        <a:ext cx="0" cy="113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arrow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</p:grpSp>
                <p:grpSp>
                  <p:nvGrpSpPr>
                    <p:cNvPr id="7836" name="Group 169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5" y="277"/>
                      <a:ext cx="1134" cy="1134"/>
                      <a:chOff x="204" y="255"/>
                      <a:chExt cx="1134" cy="1134"/>
                    </a:xfrm>
                  </p:grpSpPr>
                  <p:grpSp>
                    <p:nvGrpSpPr>
                      <p:cNvPr id="7837" name="Group 169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30" y="255"/>
                        <a:ext cx="908" cy="1134"/>
                        <a:chOff x="430" y="255"/>
                        <a:chExt cx="908" cy="1134"/>
                      </a:xfrm>
                    </p:grpSpPr>
                    <p:sp>
                      <p:nvSpPr>
                        <p:cNvPr id="7838" name="Line 169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0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39" name="Line 169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57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40" name="Line 169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84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41" name="Line 169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11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42" name="Line 169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338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</p:grpSp>
                  <p:grpSp>
                    <p:nvGrpSpPr>
                      <p:cNvPr id="7843" name="Group 1699"/>
                      <p:cNvGrpSpPr>
                        <a:grpSpLocks/>
                      </p:cNvGrpSpPr>
                      <p:nvPr/>
                    </p:nvGrpSpPr>
                    <p:grpSpPr bwMode="auto">
                      <a:xfrm rot="-5400000">
                        <a:off x="317" y="142"/>
                        <a:ext cx="908" cy="1134"/>
                        <a:chOff x="430" y="255"/>
                        <a:chExt cx="908" cy="1134"/>
                      </a:xfrm>
                    </p:grpSpPr>
                    <p:sp>
                      <p:nvSpPr>
                        <p:cNvPr id="7844" name="Line 170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0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45" name="Line 170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57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46" name="Line 170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84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47" name="Line 170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11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48" name="Line 170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338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</p:grpSp>
                </p:grpSp>
              </p:grpSp>
              <p:graphicFrame>
                <p:nvGraphicFramePr>
                  <p:cNvPr id="7849" name="Object 1705"/>
                  <p:cNvGraphicFramePr>
                    <a:graphicFrameLocks noChangeAspect="1"/>
                  </p:cNvGraphicFramePr>
                  <p:nvPr/>
                </p:nvGraphicFramePr>
                <p:xfrm>
                  <a:off x="1701" y="1333"/>
                  <a:ext cx="72" cy="136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925" name="Rovnice" r:id="rId28" imgW="114120" imgH="215640" progId="Equation.3">
                          <p:embed/>
                        </p:oleObj>
                      </mc:Choice>
                      <mc:Fallback>
                        <p:oleObj name="Rovnice" r:id="rId28" imgW="114120" imgH="215640" progId="Equation.3">
                          <p:embed/>
                          <p:pic>
                            <p:nvPicPr>
                              <p:cNvPr id="0" name="Object 1705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9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701" y="1333"/>
                                <a:ext cx="72" cy="136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7850" name="Object 1706"/>
                  <p:cNvGraphicFramePr>
                    <a:graphicFrameLocks noChangeAspect="1"/>
                  </p:cNvGraphicFramePr>
                  <p:nvPr/>
                </p:nvGraphicFramePr>
                <p:xfrm>
                  <a:off x="232" y="207"/>
                  <a:ext cx="96" cy="12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926" name="Rovnice" r:id="rId30" imgW="152280" imgH="190440" progId="Equation.3">
                          <p:embed/>
                        </p:oleObj>
                      </mc:Choice>
                      <mc:Fallback>
                        <p:oleObj name="Rovnice" r:id="rId30" imgW="152280" imgH="190440" progId="Equation.3">
                          <p:embed/>
                          <p:pic>
                            <p:nvPicPr>
                              <p:cNvPr id="0" name="Object 1706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31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32" y="207"/>
                                <a:ext cx="96" cy="120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grpSp>
              <p:nvGrpSpPr>
                <p:cNvPr id="7851" name="Group 1707"/>
                <p:cNvGrpSpPr>
                  <a:grpSpLocks/>
                </p:cNvGrpSpPr>
                <p:nvPr/>
              </p:nvGrpSpPr>
              <p:grpSpPr bwMode="auto">
                <a:xfrm>
                  <a:off x="1939" y="73"/>
                  <a:ext cx="1541" cy="1305"/>
                  <a:chOff x="232" y="164"/>
                  <a:chExt cx="1541" cy="1305"/>
                </a:xfrm>
              </p:grpSpPr>
              <p:grpSp>
                <p:nvGrpSpPr>
                  <p:cNvPr id="7852" name="Group 1708"/>
                  <p:cNvGrpSpPr>
                    <a:grpSpLocks/>
                  </p:cNvGrpSpPr>
                  <p:nvPr/>
                </p:nvGrpSpPr>
                <p:grpSpPr bwMode="auto">
                  <a:xfrm>
                    <a:off x="385" y="164"/>
                    <a:ext cx="1247" cy="1247"/>
                    <a:chOff x="385" y="164"/>
                    <a:chExt cx="1247" cy="1247"/>
                  </a:xfrm>
                </p:grpSpPr>
                <p:grpSp>
                  <p:nvGrpSpPr>
                    <p:cNvPr id="7853" name="Group 170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5" y="164"/>
                      <a:ext cx="1247" cy="1247"/>
                      <a:chOff x="385" y="255"/>
                      <a:chExt cx="1134" cy="1134"/>
                    </a:xfrm>
                  </p:grpSpPr>
                  <p:sp>
                    <p:nvSpPr>
                      <p:cNvPr id="7854" name="Line 171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5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 type="arrow" w="med" len="med"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855" name="Line 1711"/>
                      <p:cNvSpPr>
                        <a:spLocks noChangeShapeType="1"/>
                      </p:cNvSpPr>
                      <p:nvPr/>
                    </p:nvSpPr>
                    <p:spPr bwMode="auto">
                      <a:xfrm rot="-5400000">
                        <a:off x="952" y="822"/>
                        <a:ext cx="0" cy="113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arrow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</p:grpSp>
                <p:grpSp>
                  <p:nvGrpSpPr>
                    <p:cNvPr id="7856" name="Group 171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5" y="277"/>
                      <a:ext cx="1134" cy="1134"/>
                      <a:chOff x="204" y="255"/>
                      <a:chExt cx="1134" cy="1134"/>
                    </a:xfrm>
                  </p:grpSpPr>
                  <p:grpSp>
                    <p:nvGrpSpPr>
                      <p:cNvPr id="7857" name="Group 171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30" y="255"/>
                        <a:ext cx="908" cy="1134"/>
                        <a:chOff x="430" y="255"/>
                        <a:chExt cx="908" cy="1134"/>
                      </a:xfrm>
                    </p:grpSpPr>
                    <p:sp>
                      <p:nvSpPr>
                        <p:cNvPr id="7858" name="Line 171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0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59" name="Line 171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57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60" name="Line 171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84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61" name="Line 171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11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62" name="Line 171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338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</p:grpSp>
                  <p:grpSp>
                    <p:nvGrpSpPr>
                      <p:cNvPr id="7863" name="Group 1719"/>
                      <p:cNvGrpSpPr>
                        <a:grpSpLocks/>
                      </p:cNvGrpSpPr>
                      <p:nvPr/>
                    </p:nvGrpSpPr>
                    <p:grpSpPr bwMode="auto">
                      <a:xfrm rot="-5400000">
                        <a:off x="317" y="142"/>
                        <a:ext cx="908" cy="1134"/>
                        <a:chOff x="430" y="255"/>
                        <a:chExt cx="908" cy="1134"/>
                      </a:xfrm>
                    </p:grpSpPr>
                    <p:sp>
                      <p:nvSpPr>
                        <p:cNvPr id="7864" name="Line 172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0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65" name="Line 172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57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66" name="Line 172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84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67" name="Line 172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11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68" name="Line 172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338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</p:grpSp>
                </p:grpSp>
              </p:grpSp>
              <p:graphicFrame>
                <p:nvGraphicFramePr>
                  <p:cNvPr id="7869" name="Object 1725"/>
                  <p:cNvGraphicFramePr>
                    <a:graphicFrameLocks noChangeAspect="1"/>
                  </p:cNvGraphicFramePr>
                  <p:nvPr/>
                </p:nvGraphicFramePr>
                <p:xfrm>
                  <a:off x="1701" y="1333"/>
                  <a:ext cx="72" cy="136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927" name="Rovnice" r:id="rId32" imgW="114120" imgH="215640" progId="Equation.3">
                          <p:embed/>
                        </p:oleObj>
                      </mc:Choice>
                      <mc:Fallback>
                        <p:oleObj name="Rovnice" r:id="rId32" imgW="114120" imgH="215640" progId="Equation.3">
                          <p:embed/>
                          <p:pic>
                            <p:nvPicPr>
                              <p:cNvPr id="0" name="Object 1725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33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701" y="1333"/>
                                <a:ext cx="72" cy="136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7870" name="Object 1726"/>
                  <p:cNvGraphicFramePr>
                    <a:graphicFrameLocks noChangeAspect="1"/>
                  </p:cNvGraphicFramePr>
                  <p:nvPr/>
                </p:nvGraphicFramePr>
                <p:xfrm>
                  <a:off x="232" y="207"/>
                  <a:ext cx="96" cy="12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928" name="Rovnice" r:id="rId34" imgW="152280" imgH="190440" progId="Equation.3">
                          <p:embed/>
                        </p:oleObj>
                      </mc:Choice>
                      <mc:Fallback>
                        <p:oleObj name="Rovnice" r:id="rId34" imgW="152280" imgH="190440" progId="Equation.3">
                          <p:embed/>
                          <p:pic>
                            <p:nvPicPr>
                              <p:cNvPr id="0" name="Object 1726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35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32" y="207"/>
                                <a:ext cx="96" cy="120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grpSp>
              <p:nvGrpSpPr>
                <p:cNvPr id="7871" name="Group 1727"/>
                <p:cNvGrpSpPr>
                  <a:grpSpLocks/>
                </p:cNvGrpSpPr>
                <p:nvPr/>
              </p:nvGrpSpPr>
              <p:grpSpPr bwMode="auto">
                <a:xfrm>
                  <a:off x="3860" y="73"/>
                  <a:ext cx="1541" cy="1305"/>
                  <a:chOff x="232" y="164"/>
                  <a:chExt cx="1541" cy="1305"/>
                </a:xfrm>
              </p:grpSpPr>
              <p:grpSp>
                <p:nvGrpSpPr>
                  <p:cNvPr id="7872" name="Group 1728"/>
                  <p:cNvGrpSpPr>
                    <a:grpSpLocks/>
                  </p:cNvGrpSpPr>
                  <p:nvPr/>
                </p:nvGrpSpPr>
                <p:grpSpPr bwMode="auto">
                  <a:xfrm>
                    <a:off x="385" y="164"/>
                    <a:ext cx="1247" cy="1247"/>
                    <a:chOff x="385" y="164"/>
                    <a:chExt cx="1247" cy="1247"/>
                  </a:xfrm>
                </p:grpSpPr>
                <p:grpSp>
                  <p:nvGrpSpPr>
                    <p:cNvPr id="7873" name="Group 172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5" y="164"/>
                      <a:ext cx="1247" cy="1247"/>
                      <a:chOff x="385" y="255"/>
                      <a:chExt cx="1134" cy="1134"/>
                    </a:xfrm>
                  </p:grpSpPr>
                  <p:sp>
                    <p:nvSpPr>
                      <p:cNvPr id="7874" name="Line 173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5" y="255"/>
                        <a:ext cx="0" cy="113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 type="arrow" w="med" len="med"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  <p:sp>
                    <p:nvSpPr>
                      <p:cNvPr id="7875" name="Line 1731"/>
                      <p:cNvSpPr>
                        <a:spLocks noChangeShapeType="1"/>
                      </p:cNvSpPr>
                      <p:nvPr/>
                    </p:nvSpPr>
                    <p:spPr bwMode="auto">
                      <a:xfrm rot="-5400000">
                        <a:off x="952" y="822"/>
                        <a:ext cx="0" cy="1134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arrow" w="med" len="med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cs-CZ"/>
                      </a:p>
                    </p:txBody>
                  </p:sp>
                </p:grpSp>
                <p:grpSp>
                  <p:nvGrpSpPr>
                    <p:cNvPr id="7876" name="Group 173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5" y="277"/>
                      <a:ext cx="1134" cy="1134"/>
                      <a:chOff x="204" y="255"/>
                      <a:chExt cx="1134" cy="1134"/>
                    </a:xfrm>
                  </p:grpSpPr>
                  <p:grpSp>
                    <p:nvGrpSpPr>
                      <p:cNvPr id="7877" name="Group 173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30" y="255"/>
                        <a:ext cx="908" cy="1134"/>
                        <a:chOff x="430" y="255"/>
                        <a:chExt cx="908" cy="1134"/>
                      </a:xfrm>
                    </p:grpSpPr>
                    <p:sp>
                      <p:nvSpPr>
                        <p:cNvPr id="7878" name="Line 173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0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79" name="Line 173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57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80" name="Line 173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84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81" name="Line 173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11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82" name="Line 173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338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</p:grpSp>
                  <p:grpSp>
                    <p:nvGrpSpPr>
                      <p:cNvPr id="7883" name="Group 1739"/>
                      <p:cNvGrpSpPr>
                        <a:grpSpLocks/>
                      </p:cNvGrpSpPr>
                      <p:nvPr/>
                    </p:nvGrpSpPr>
                    <p:grpSpPr bwMode="auto">
                      <a:xfrm rot="-5400000">
                        <a:off x="317" y="142"/>
                        <a:ext cx="908" cy="1134"/>
                        <a:chOff x="430" y="255"/>
                        <a:chExt cx="908" cy="1134"/>
                      </a:xfrm>
                    </p:grpSpPr>
                    <p:sp>
                      <p:nvSpPr>
                        <p:cNvPr id="7884" name="Line 174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0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85" name="Line 174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57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86" name="Line 174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884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87" name="Line 174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11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  <p:sp>
                      <p:nvSpPr>
                        <p:cNvPr id="7888" name="Line 174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338" y="255"/>
                          <a:ext cx="0" cy="1134"/>
                        </a:xfrm>
                        <a:prstGeom prst="line">
                          <a:avLst/>
                        </a:prstGeom>
                        <a:noFill/>
                        <a:ln w="9525" cap="rnd">
                          <a:solidFill>
                            <a:schemeClr val="tx1"/>
                          </a:solidFill>
                          <a:prstDash val="sysDot"/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cs-CZ"/>
                        </a:p>
                      </p:txBody>
                    </p:sp>
                  </p:grpSp>
                </p:grpSp>
              </p:grpSp>
              <p:graphicFrame>
                <p:nvGraphicFramePr>
                  <p:cNvPr id="7889" name="Object 1745"/>
                  <p:cNvGraphicFramePr>
                    <a:graphicFrameLocks noChangeAspect="1"/>
                  </p:cNvGraphicFramePr>
                  <p:nvPr/>
                </p:nvGraphicFramePr>
                <p:xfrm>
                  <a:off x="1701" y="1333"/>
                  <a:ext cx="72" cy="136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929" name="Rovnice" r:id="rId36" imgW="114120" imgH="215640" progId="Equation.3">
                          <p:embed/>
                        </p:oleObj>
                      </mc:Choice>
                      <mc:Fallback>
                        <p:oleObj name="Rovnice" r:id="rId36" imgW="114120" imgH="215640" progId="Equation.3">
                          <p:embed/>
                          <p:pic>
                            <p:nvPicPr>
                              <p:cNvPr id="0" name="Object 1745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37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701" y="1333"/>
                                <a:ext cx="72" cy="136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7890" name="Object 1746"/>
                  <p:cNvGraphicFramePr>
                    <a:graphicFrameLocks noChangeAspect="1"/>
                  </p:cNvGraphicFramePr>
                  <p:nvPr/>
                </p:nvGraphicFramePr>
                <p:xfrm>
                  <a:off x="232" y="207"/>
                  <a:ext cx="96" cy="12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930" name="Rovnice" r:id="rId38" imgW="152280" imgH="190440" progId="Equation.3">
                          <p:embed/>
                        </p:oleObj>
                      </mc:Choice>
                      <mc:Fallback>
                        <p:oleObj name="Rovnice" r:id="rId38" imgW="152280" imgH="190440" progId="Equation.3">
                          <p:embed/>
                          <p:pic>
                            <p:nvPicPr>
                              <p:cNvPr id="0" name="Object 1746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39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32" y="207"/>
                                <a:ext cx="96" cy="120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ffectLst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chemeClr val="accent1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  <a:ext uri="{AF507438-7753-43E0-B8FC-AC1667EBCBE1}">
                                  <a14:hiddenEffects xmlns:a14="http://schemas.microsoft.com/office/drawing/2010/main">
                                    <a:effectLst>
                                      <a:outerShdw dist="35921" dir="2700000" algn="ctr" rotWithShape="0">
                                        <a:schemeClr val="bg2"/>
                                      </a:outerShdw>
                                    </a:effectLst>
                                  </a14:hiddenEffects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</p:grpSp>
          <p:sp>
            <p:nvSpPr>
              <p:cNvPr id="7891" name="Freeform 1747"/>
              <p:cNvSpPr>
                <a:spLocks/>
              </p:cNvSpPr>
              <p:nvPr/>
            </p:nvSpPr>
            <p:spPr bwMode="auto">
              <a:xfrm>
                <a:off x="328" y="632"/>
                <a:ext cx="1136" cy="448"/>
              </a:xfrm>
              <a:custGeom>
                <a:avLst/>
                <a:gdLst>
                  <a:gd name="T0" fmla="*/ 0 w 1136"/>
                  <a:gd name="T1" fmla="*/ 448 h 448"/>
                  <a:gd name="T2" fmla="*/ 216 w 1136"/>
                  <a:gd name="T3" fmla="*/ 0 h 448"/>
                  <a:gd name="T4" fmla="*/ 1136 w 1136"/>
                  <a:gd name="T5" fmla="*/ 8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6" h="448">
                    <a:moveTo>
                      <a:pt x="0" y="448"/>
                    </a:moveTo>
                    <a:lnTo>
                      <a:pt x="216" y="0"/>
                    </a:lnTo>
                    <a:lnTo>
                      <a:pt x="1136" y="8"/>
                    </a:lnTo>
                  </a:path>
                </a:pathLst>
              </a:custGeom>
              <a:noFill/>
              <a:ln w="31750" cap="flat" cmpd="sng">
                <a:solidFill>
                  <a:srgbClr val="00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7892" name="Freeform 1748"/>
              <p:cNvSpPr>
                <a:spLocks/>
              </p:cNvSpPr>
              <p:nvPr/>
            </p:nvSpPr>
            <p:spPr bwMode="auto">
              <a:xfrm>
                <a:off x="328" y="863"/>
                <a:ext cx="1128" cy="440"/>
              </a:xfrm>
              <a:custGeom>
                <a:avLst/>
                <a:gdLst>
                  <a:gd name="T0" fmla="*/ 0 w 1128"/>
                  <a:gd name="T1" fmla="*/ 440 h 440"/>
                  <a:gd name="T2" fmla="*/ 448 w 1128"/>
                  <a:gd name="T3" fmla="*/ 0 h 440"/>
                  <a:gd name="T4" fmla="*/ 1128 w 1128"/>
                  <a:gd name="T5" fmla="*/ 1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28" h="440">
                    <a:moveTo>
                      <a:pt x="0" y="440"/>
                    </a:moveTo>
                    <a:lnTo>
                      <a:pt x="448" y="0"/>
                    </a:lnTo>
                    <a:lnTo>
                      <a:pt x="1128" y="1"/>
                    </a:lnTo>
                  </a:path>
                </a:pathLst>
              </a:custGeom>
              <a:noFill/>
              <a:ln w="31750" cap="flat" cmpd="sng">
                <a:solidFill>
                  <a:srgbClr val="CC3300"/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7893" name="Freeform 1749"/>
              <p:cNvSpPr>
                <a:spLocks/>
              </p:cNvSpPr>
              <p:nvPr/>
            </p:nvSpPr>
            <p:spPr bwMode="auto">
              <a:xfrm>
                <a:off x="320" y="2048"/>
                <a:ext cx="1144" cy="208"/>
              </a:xfrm>
              <a:custGeom>
                <a:avLst/>
                <a:gdLst>
                  <a:gd name="T0" fmla="*/ 0 w 1144"/>
                  <a:gd name="T1" fmla="*/ 0 h 208"/>
                  <a:gd name="T2" fmla="*/ 456 w 1144"/>
                  <a:gd name="T3" fmla="*/ 208 h 208"/>
                  <a:gd name="T4" fmla="*/ 1144 w 1144"/>
                  <a:gd name="T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4" h="208">
                    <a:moveTo>
                      <a:pt x="0" y="0"/>
                    </a:moveTo>
                    <a:lnTo>
                      <a:pt x="456" y="208"/>
                    </a:lnTo>
                    <a:lnTo>
                      <a:pt x="1144" y="208"/>
                    </a:lnTo>
                  </a:path>
                </a:pathLst>
              </a:custGeom>
              <a:noFill/>
              <a:ln w="31750" cap="flat" cmpd="sng">
                <a:solidFill>
                  <a:srgbClr val="00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7894" name="Freeform 1750"/>
              <p:cNvSpPr>
                <a:spLocks/>
              </p:cNvSpPr>
              <p:nvPr/>
            </p:nvSpPr>
            <p:spPr bwMode="auto">
              <a:xfrm>
                <a:off x="340" y="2272"/>
                <a:ext cx="1116" cy="432"/>
              </a:xfrm>
              <a:custGeom>
                <a:avLst/>
                <a:gdLst>
                  <a:gd name="T0" fmla="*/ 0 w 1116"/>
                  <a:gd name="T1" fmla="*/ 432 h 432"/>
                  <a:gd name="T2" fmla="*/ 444 w 1116"/>
                  <a:gd name="T3" fmla="*/ 0 h 432"/>
                  <a:gd name="T4" fmla="*/ 1116 w 1116"/>
                  <a:gd name="T5" fmla="*/ 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16" h="432">
                    <a:moveTo>
                      <a:pt x="0" y="432"/>
                    </a:moveTo>
                    <a:lnTo>
                      <a:pt x="444" y="0"/>
                    </a:lnTo>
                    <a:lnTo>
                      <a:pt x="1116" y="0"/>
                    </a:lnTo>
                  </a:path>
                </a:pathLst>
              </a:custGeom>
              <a:noFill/>
              <a:ln w="31750" cap="flat" cmpd="sng">
                <a:solidFill>
                  <a:srgbClr val="CC3300"/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7895" name="Freeform 1751"/>
              <p:cNvSpPr>
                <a:spLocks/>
              </p:cNvSpPr>
              <p:nvPr/>
            </p:nvSpPr>
            <p:spPr bwMode="auto">
              <a:xfrm>
                <a:off x="4144" y="1816"/>
                <a:ext cx="464" cy="904"/>
              </a:xfrm>
              <a:custGeom>
                <a:avLst/>
                <a:gdLst>
                  <a:gd name="T0" fmla="*/ 0 w 464"/>
                  <a:gd name="T1" fmla="*/ 904 h 904"/>
                  <a:gd name="T2" fmla="*/ 464 w 464"/>
                  <a:gd name="T3" fmla="*/ 0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64" h="904">
                    <a:moveTo>
                      <a:pt x="0" y="904"/>
                    </a:moveTo>
                    <a:lnTo>
                      <a:pt x="464" y="0"/>
                    </a:lnTo>
                  </a:path>
                </a:pathLst>
              </a:custGeom>
              <a:noFill/>
              <a:ln w="31750" cap="flat" cmpd="sng">
                <a:solidFill>
                  <a:srgbClr val="CC3300"/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7896" name="Freeform 1752"/>
              <p:cNvSpPr>
                <a:spLocks/>
              </p:cNvSpPr>
              <p:nvPr/>
            </p:nvSpPr>
            <p:spPr bwMode="auto">
              <a:xfrm>
                <a:off x="4152" y="1816"/>
                <a:ext cx="1136" cy="904"/>
              </a:xfrm>
              <a:custGeom>
                <a:avLst/>
                <a:gdLst>
                  <a:gd name="T0" fmla="*/ 0 w 1136"/>
                  <a:gd name="T1" fmla="*/ 904 h 904"/>
                  <a:gd name="T2" fmla="*/ 1136 w 1136"/>
                  <a:gd name="T3" fmla="*/ 0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36" h="904">
                    <a:moveTo>
                      <a:pt x="0" y="904"/>
                    </a:moveTo>
                    <a:lnTo>
                      <a:pt x="1136" y="0"/>
                    </a:lnTo>
                  </a:path>
                </a:pathLst>
              </a:custGeom>
              <a:noFill/>
              <a:ln w="31750" cap="flat" cmpd="sng">
                <a:solidFill>
                  <a:srgbClr val="00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7897" name="Freeform 1753"/>
              <p:cNvSpPr>
                <a:spLocks/>
              </p:cNvSpPr>
              <p:nvPr/>
            </p:nvSpPr>
            <p:spPr bwMode="auto">
              <a:xfrm>
                <a:off x="2227" y="3240"/>
                <a:ext cx="1133" cy="689"/>
              </a:xfrm>
              <a:custGeom>
                <a:avLst/>
                <a:gdLst>
                  <a:gd name="T0" fmla="*/ 0 w 1133"/>
                  <a:gd name="T1" fmla="*/ 689 h 689"/>
                  <a:gd name="T2" fmla="*/ 453 w 1133"/>
                  <a:gd name="T3" fmla="*/ 0 h 689"/>
                  <a:gd name="T4" fmla="*/ 1133 w 1133"/>
                  <a:gd name="T5" fmla="*/ 456 h 6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3" h="689">
                    <a:moveTo>
                      <a:pt x="0" y="689"/>
                    </a:moveTo>
                    <a:lnTo>
                      <a:pt x="453" y="0"/>
                    </a:lnTo>
                    <a:lnTo>
                      <a:pt x="1133" y="456"/>
                    </a:lnTo>
                  </a:path>
                </a:pathLst>
              </a:custGeom>
              <a:noFill/>
              <a:ln w="31750" cap="flat" cmpd="sng">
                <a:solidFill>
                  <a:srgbClr val="00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7898" name="Freeform 1754"/>
              <p:cNvSpPr>
                <a:spLocks/>
              </p:cNvSpPr>
              <p:nvPr/>
            </p:nvSpPr>
            <p:spPr bwMode="auto">
              <a:xfrm>
                <a:off x="2245" y="3702"/>
                <a:ext cx="1107" cy="440"/>
              </a:xfrm>
              <a:custGeom>
                <a:avLst/>
                <a:gdLst>
                  <a:gd name="T0" fmla="*/ 0 w 1107"/>
                  <a:gd name="T1" fmla="*/ 440 h 440"/>
                  <a:gd name="T2" fmla="*/ 448 w 1107"/>
                  <a:gd name="T3" fmla="*/ 0 h 440"/>
                  <a:gd name="T4" fmla="*/ 1107 w 1107"/>
                  <a:gd name="T5" fmla="*/ 226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07" h="440">
                    <a:moveTo>
                      <a:pt x="0" y="440"/>
                    </a:moveTo>
                    <a:lnTo>
                      <a:pt x="448" y="0"/>
                    </a:lnTo>
                    <a:lnTo>
                      <a:pt x="1107" y="226"/>
                    </a:lnTo>
                  </a:path>
                </a:pathLst>
              </a:custGeom>
              <a:noFill/>
              <a:ln w="31750" cap="flat" cmpd="sng">
                <a:solidFill>
                  <a:srgbClr val="CC3300"/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7899" name="Freeform 1755"/>
              <p:cNvSpPr>
                <a:spLocks/>
              </p:cNvSpPr>
              <p:nvPr/>
            </p:nvSpPr>
            <p:spPr bwMode="auto">
              <a:xfrm>
                <a:off x="4150" y="3240"/>
                <a:ext cx="1133" cy="462"/>
              </a:xfrm>
              <a:custGeom>
                <a:avLst/>
                <a:gdLst>
                  <a:gd name="T0" fmla="*/ 0 w 1133"/>
                  <a:gd name="T1" fmla="*/ 462 h 462"/>
                  <a:gd name="T2" fmla="*/ 450 w 1133"/>
                  <a:gd name="T3" fmla="*/ 0 h 462"/>
                  <a:gd name="T4" fmla="*/ 1133 w 1133"/>
                  <a:gd name="T5" fmla="*/ 229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3" h="462">
                    <a:moveTo>
                      <a:pt x="0" y="462"/>
                    </a:moveTo>
                    <a:lnTo>
                      <a:pt x="450" y="0"/>
                    </a:lnTo>
                    <a:lnTo>
                      <a:pt x="1133" y="229"/>
                    </a:lnTo>
                  </a:path>
                </a:pathLst>
              </a:custGeom>
              <a:noFill/>
              <a:ln w="31750" cap="flat" cmpd="sng">
                <a:solidFill>
                  <a:srgbClr val="00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7900" name="Freeform 1756"/>
              <p:cNvSpPr>
                <a:spLocks/>
              </p:cNvSpPr>
              <p:nvPr/>
            </p:nvSpPr>
            <p:spPr bwMode="auto">
              <a:xfrm>
                <a:off x="4144" y="3688"/>
                <a:ext cx="1128" cy="456"/>
              </a:xfrm>
              <a:custGeom>
                <a:avLst/>
                <a:gdLst>
                  <a:gd name="T0" fmla="*/ 0 w 1128"/>
                  <a:gd name="T1" fmla="*/ 0 h 456"/>
                  <a:gd name="T2" fmla="*/ 456 w 1128"/>
                  <a:gd name="T3" fmla="*/ 456 h 456"/>
                  <a:gd name="T4" fmla="*/ 1128 w 1128"/>
                  <a:gd name="T5" fmla="*/ 8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28" h="456">
                    <a:moveTo>
                      <a:pt x="0" y="0"/>
                    </a:moveTo>
                    <a:lnTo>
                      <a:pt x="456" y="456"/>
                    </a:lnTo>
                    <a:lnTo>
                      <a:pt x="1128" y="8"/>
                    </a:lnTo>
                  </a:path>
                </a:pathLst>
              </a:custGeom>
              <a:noFill/>
              <a:ln w="31750" cap="flat" cmpd="sng">
                <a:solidFill>
                  <a:srgbClr val="CC3300"/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7901" name="Freeform 1757"/>
              <p:cNvSpPr>
                <a:spLocks/>
              </p:cNvSpPr>
              <p:nvPr/>
            </p:nvSpPr>
            <p:spPr bwMode="auto">
              <a:xfrm>
                <a:off x="2232" y="872"/>
                <a:ext cx="1136" cy="224"/>
              </a:xfrm>
              <a:custGeom>
                <a:avLst/>
                <a:gdLst>
                  <a:gd name="T0" fmla="*/ 0 w 1136"/>
                  <a:gd name="T1" fmla="*/ 0 h 224"/>
                  <a:gd name="T2" fmla="*/ 904 w 1136"/>
                  <a:gd name="T3" fmla="*/ 224 h 224"/>
                  <a:gd name="T4" fmla="*/ 1136 w 1136"/>
                  <a:gd name="T5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6" h="224">
                    <a:moveTo>
                      <a:pt x="0" y="0"/>
                    </a:moveTo>
                    <a:lnTo>
                      <a:pt x="904" y="224"/>
                    </a:lnTo>
                    <a:lnTo>
                      <a:pt x="1136" y="224"/>
                    </a:lnTo>
                  </a:path>
                </a:pathLst>
              </a:custGeom>
              <a:noFill/>
              <a:ln w="31750" cap="flat">
                <a:solidFill>
                  <a:srgbClr val="CC3300"/>
                </a:solidFill>
                <a:prstDash val="lg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7902" name="Freeform 1758"/>
              <p:cNvSpPr>
                <a:spLocks/>
              </p:cNvSpPr>
              <p:nvPr/>
            </p:nvSpPr>
            <p:spPr bwMode="auto">
              <a:xfrm>
                <a:off x="2232" y="400"/>
                <a:ext cx="1136" cy="680"/>
              </a:xfrm>
              <a:custGeom>
                <a:avLst/>
                <a:gdLst>
                  <a:gd name="T0" fmla="*/ 0 w 1136"/>
                  <a:gd name="T1" fmla="*/ 0 h 680"/>
                  <a:gd name="T2" fmla="*/ 904 w 1136"/>
                  <a:gd name="T3" fmla="*/ 680 h 680"/>
                  <a:gd name="T4" fmla="*/ 1136 w 1136"/>
                  <a:gd name="T5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6" h="680">
                    <a:moveTo>
                      <a:pt x="0" y="0"/>
                    </a:moveTo>
                    <a:lnTo>
                      <a:pt x="904" y="680"/>
                    </a:lnTo>
                    <a:lnTo>
                      <a:pt x="1136" y="680"/>
                    </a:lnTo>
                  </a:path>
                </a:pathLst>
              </a:custGeom>
              <a:noFill/>
              <a:ln w="31750">
                <a:solidFill>
                  <a:srgbClr val="00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7903" name="Freeform 1759"/>
              <p:cNvSpPr>
                <a:spLocks/>
              </p:cNvSpPr>
              <p:nvPr/>
            </p:nvSpPr>
            <p:spPr bwMode="auto">
              <a:xfrm>
                <a:off x="340" y="3248"/>
                <a:ext cx="1116" cy="904"/>
              </a:xfrm>
              <a:custGeom>
                <a:avLst/>
                <a:gdLst>
                  <a:gd name="T0" fmla="*/ 0 w 1116"/>
                  <a:gd name="T1" fmla="*/ 894 h 904"/>
                  <a:gd name="T2" fmla="*/ 436 w 1116"/>
                  <a:gd name="T3" fmla="*/ 0 h 904"/>
                  <a:gd name="T4" fmla="*/ 1116 w 1116"/>
                  <a:gd name="T5" fmla="*/ 904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16" h="904">
                    <a:moveTo>
                      <a:pt x="0" y="894"/>
                    </a:moveTo>
                    <a:lnTo>
                      <a:pt x="436" y="0"/>
                    </a:lnTo>
                    <a:lnTo>
                      <a:pt x="1116" y="904"/>
                    </a:lnTo>
                  </a:path>
                </a:pathLst>
              </a:custGeom>
              <a:noFill/>
              <a:ln w="31750" cap="flat" cmpd="sng">
                <a:solidFill>
                  <a:srgbClr val="00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7904" name="Freeform 1760"/>
              <p:cNvSpPr>
                <a:spLocks/>
              </p:cNvSpPr>
              <p:nvPr/>
            </p:nvSpPr>
            <p:spPr bwMode="auto">
              <a:xfrm>
                <a:off x="340" y="3696"/>
                <a:ext cx="1108" cy="6"/>
              </a:xfrm>
              <a:custGeom>
                <a:avLst/>
                <a:gdLst>
                  <a:gd name="T0" fmla="*/ 0 w 1108"/>
                  <a:gd name="T1" fmla="*/ 6 h 6"/>
                  <a:gd name="T2" fmla="*/ 1108 w 1108"/>
                  <a:gd name="T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08" h="6">
                    <a:moveTo>
                      <a:pt x="0" y="6"/>
                    </a:moveTo>
                    <a:lnTo>
                      <a:pt x="1108" y="0"/>
                    </a:lnTo>
                  </a:path>
                </a:pathLst>
              </a:custGeom>
              <a:noFill/>
              <a:ln w="31750" cap="flat">
                <a:solidFill>
                  <a:srgbClr val="CC3300"/>
                </a:solidFill>
                <a:prstDash val="lg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7905" name="Freeform 1761"/>
              <p:cNvSpPr>
                <a:spLocks/>
              </p:cNvSpPr>
              <p:nvPr/>
            </p:nvSpPr>
            <p:spPr bwMode="auto">
              <a:xfrm>
                <a:off x="2245" y="1808"/>
                <a:ext cx="891" cy="897"/>
              </a:xfrm>
              <a:custGeom>
                <a:avLst/>
                <a:gdLst>
                  <a:gd name="T0" fmla="*/ 0 w 891"/>
                  <a:gd name="T1" fmla="*/ 897 h 897"/>
                  <a:gd name="T2" fmla="*/ 891 w 891"/>
                  <a:gd name="T3" fmla="*/ 0 h 8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91" h="897">
                    <a:moveTo>
                      <a:pt x="0" y="897"/>
                    </a:moveTo>
                    <a:lnTo>
                      <a:pt x="891" y="0"/>
                    </a:lnTo>
                  </a:path>
                </a:pathLst>
              </a:custGeom>
              <a:noFill/>
              <a:ln w="31750" cap="flat" cmpd="sng">
                <a:solidFill>
                  <a:srgbClr val="CC3300"/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7906" name="Freeform 1762"/>
              <p:cNvSpPr>
                <a:spLocks/>
              </p:cNvSpPr>
              <p:nvPr/>
            </p:nvSpPr>
            <p:spPr bwMode="auto">
              <a:xfrm>
                <a:off x="2224" y="2272"/>
                <a:ext cx="896" cy="8"/>
              </a:xfrm>
              <a:custGeom>
                <a:avLst/>
                <a:gdLst>
                  <a:gd name="T0" fmla="*/ 0 w 896"/>
                  <a:gd name="T1" fmla="*/ 8 h 8"/>
                  <a:gd name="T2" fmla="*/ 896 w 896"/>
                  <a:gd name="T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96" h="8">
                    <a:moveTo>
                      <a:pt x="0" y="8"/>
                    </a:moveTo>
                    <a:lnTo>
                      <a:pt x="896" y="0"/>
                    </a:lnTo>
                  </a:path>
                </a:pathLst>
              </a:custGeom>
              <a:noFill/>
              <a:ln w="31750" cap="flat" cmpd="sng">
                <a:solidFill>
                  <a:srgbClr val="00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7907" name="Freeform 1763"/>
              <p:cNvSpPr>
                <a:spLocks/>
              </p:cNvSpPr>
              <p:nvPr/>
            </p:nvSpPr>
            <p:spPr bwMode="auto">
              <a:xfrm>
                <a:off x="4144" y="656"/>
                <a:ext cx="460" cy="642"/>
              </a:xfrm>
              <a:custGeom>
                <a:avLst/>
                <a:gdLst>
                  <a:gd name="T0" fmla="*/ 0 w 460"/>
                  <a:gd name="T1" fmla="*/ 0 h 642"/>
                  <a:gd name="T2" fmla="*/ 256 w 460"/>
                  <a:gd name="T3" fmla="*/ 200 h 642"/>
                  <a:gd name="T4" fmla="*/ 460 w 460"/>
                  <a:gd name="T5" fmla="*/ 642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0" h="642">
                    <a:moveTo>
                      <a:pt x="0" y="0"/>
                    </a:moveTo>
                    <a:cubicBezTo>
                      <a:pt x="43" y="33"/>
                      <a:pt x="179" y="93"/>
                      <a:pt x="256" y="200"/>
                    </a:cubicBezTo>
                    <a:cubicBezTo>
                      <a:pt x="333" y="307"/>
                      <a:pt x="418" y="550"/>
                      <a:pt x="460" y="642"/>
                    </a:cubicBezTo>
                  </a:path>
                </a:pathLst>
              </a:custGeom>
              <a:noFill/>
              <a:ln w="31750" cap="flat" cmpd="sng">
                <a:solidFill>
                  <a:srgbClr val="CC3300"/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7908" name="Freeform 1764"/>
              <p:cNvSpPr>
                <a:spLocks/>
              </p:cNvSpPr>
              <p:nvPr/>
            </p:nvSpPr>
            <p:spPr bwMode="auto">
              <a:xfrm>
                <a:off x="4604" y="391"/>
                <a:ext cx="680" cy="907"/>
              </a:xfrm>
              <a:custGeom>
                <a:avLst/>
                <a:gdLst>
                  <a:gd name="T0" fmla="*/ 0 w 680"/>
                  <a:gd name="T1" fmla="*/ 907 h 907"/>
                  <a:gd name="T2" fmla="*/ 244 w 680"/>
                  <a:gd name="T3" fmla="*/ 321 h 907"/>
                  <a:gd name="T4" fmla="*/ 680 w 680"/>
                  <a:gd name="T5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0" h="907">
                    <a:moveTo>
                      <a:pt x="0" y="907"/>
                    </a:moveTo>
                    <a:cubicBezTo>
                      <a:pt x="41" y="809"/>
                      <a:pt x="131" y="472"/>
                      <a:pt x="244" y="321"/>
                    </a:cubicBezTo>
                    <a:cubicBezTo>
                      <a:pt x="357" y="170"/>
                      <a:pt x="589" y="67"/>
                      <a:pt x="680" y="0"/>
                    </a:cubicBezTo>
                  </a:path>
                </a:pathLst>
              </a:custGeom>
              <a:noFill/>
              <a:ln w="31750" cap="flat" cmpd="sng">
                <a:solidFill>
                  <a:srgbClr val="00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7911" name="Line 1767"/>
            <p:cNvSpPr>
              <a:spLocks noChangeShapeType="1"/>
            </p:cNvSpPr>
            <p:nvPr/>
          </p:nvSpPr>
          <p:spPr bwMode="auto">
            <a:xfrm>
              <a:off x="22" y="1449"/>
              <a:ext cx="571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84" name="Group 92"/>
          <p:cNvGrpSpPr>
            <a:grpSpLocks noChangeAspect="1"/>
          </p:cNvGrpSpPr>
          <p:nvPr/>
        </p:nvGrpSpPr>
        <p:grpSpPr bwMode="auto">
          <a:xfrm rot="10800000">
            <a:off x="28575" y="0"/>
            <a:ext cx="9085263" cy="6818313"/>
            <a:chOff x="18" y="24"/>
            <a:chExt cx="5723" cy="4271"/>
          </a:xfrm>
        </p:grpSpPr>
        <p:sp>
          <p:nvSpPr>
            <p:cNvPr id="8285" name="AutoShape 93"/>
            <p:cNvSpPr>
              <a:spLocks noChangeAspect="1" noChangeArrowheads="1" noTextEdit="1"/>
            </p:cNvSpPr>
            <p:nvPr/>
          </p:nvSpPr>
          <p:spPr bwMode="auto">
            <a:xfrm>
              <a:off x="18" y="24"/>
              <a:ext cx="5723" cy="4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8286" name="Rectangle 94"/>
            <p:cNvSpPr>
              <a:spLocks noChangeArrowheads="1"/>
            </p:cNvSpPr>
            <p:nvPr/>
          </p:nvSpPr>
          <p:spPr bwMode="auto">
            <a:xfrm>
              <a:off x="4661" y="3319"/>
              <a:ext cx="534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16</a:t>
              </a:r>
              <a:endParaRPr lang="cs-CZ" altLang="cs-CZ"/>
            </a:p>
          </p:txBody>
        </p:sp>
        <p:sp>
          <p:nvSpPr>
            <p:cNvPr id="8287" name="Rectangle 95"/>
            <p:cNvSpPr>
              <a:spLocks noChangeArrowheads="1"/>
            </p:cNvSpPr>
            <p:nvPr/>
          </p:nvSpPr>
          <p:spPr bwMode="auto">
            <a:xfrm>
              <a:off x="2702" y="3319"/>
              <a:ext cx="534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17</a:t>
              </a:r>
              <a:endParaRPr lang="cs-CZ" altLang="cs-CZ"/>
            </a:p>
          </p:txBody>
        </p:sp>
        <p:sp>
          <p:nvSpPr>
            <p:cNvPr id="8288" name="Rectangle 96"/>
            <p:cNvSpPr>
              <a:spLocks noChangeArrowheads="1"/>
            </p:cNvSpPr>
            <p:nvPr/>
          </p:nvSpPr>
          <p:spPr bwMode="auto">
            <a:xfrm>
              <a:off x="902" y="3318"/>
              <a:ext cx="534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18</a:t>
              </a:r>
              <a:endParaRPr lang="cs-CZ" altLang="cs-CZ"/>
            </a:p>
          </p:txBody>
        </p:sp>
        <p:sp>
          <p:nvSpPr>
            <p:cNvPr id="8289" name="Rectangle 97"/>
            <p:cNvSpPr>
              <a:spLocks noChangeArrowheads="1"/>
            </p:cNvSpPr>
            <p:nvPr/>
          </p:nvSpPr>
          <p:spPr bwMode="auto">
            <a:xfrm>
              <a:off x="4607" y="1898"/>
              <a:ext cx="534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13</a:t>
              </a:r>
              <a:endParaRPr lang="cs-CZ" altLang="cs-CZ"/>
            </a:p>
          </p:txBody>
        </p:sp>
        <p:sp>
          <p:nvSpPr>
            <p:cNvPr id="8290" name="Rectangle 98"/>
            <p:cNvSpPr>
              <a:spLocks noChangeArrowheads="1"/>
            </p:cNvSpPr>
            <p:nvPr/>
          </p:nvSpPr>
          <p:spPr bwMode="auto">
            <a:xfrm>
              <a:off x="2715" y="1897"/>
              <a:ext cx="534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14</a:t>
              </a:r>
              <a:endParaRPr lang="cs-CZ" altLang="cs-CZ"/>
            </a:p>
          </p:txBody>
        </p:sp>
        <p:sp>
          <p:nvSpPr>
            <p:cNvPr id="8291" name="Rectangle 99"/>
            <p:cNvSpPr>
              <a:spLocks noChangeArrowheads="1"/>
            </p:cNvSpPr>
            <p:nvPr/>
          </p:nvSpPr>
          <p:spPr bwMode="auto">
            <a:xfrm>
              <a:off x="822" y="1897"/>
              <a:ext cx="534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15</a:t>
              </a:r>
              <a:endParaRPr lang="cs-CZ" altLang="cs-CZ"/>
            </a:p>
          </p:txBody>
        </p:sp>
        <p:sp>
          <p:nvSpPr>
            <p:cNvPr id="8292" name="Rectangle 100"/>
            <p:cNvSpPr>
              <a:spLocks noChangeArrowheads="1"/>
            </p:cNvSpPr>
            <p:nvPr/>
          </p:nvSpPr>
          <p:spPr bwMode="auto">
            <a:xfrm>
              <a:off x="4621" y="477"/>
              <a:ext cx="534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10</a:t>
              </a:r>
              <a:endParaRPr lang="cs-CZ" altLang="cs-CZ"/>
            </a:p>
          </p:txBody>
        </p:sp>
        <p:sp>
          <p:nvSpPr>
            <p:cNvPr id="8293" name="Rectangle 101"/>
            <p:cNvSpPr>
              <a:spLocks noChangeArrowheads="1"/>
            </p:cNvSpPr>
            <p:nvPr/>
          </p:nvSpPr>
          <p:spPr bwMode="auto">
            <a:xfrm>
              <a:off x="2716" y="477"/>
              <a:ext cx="534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11</a:t>
              </a:r>
              <a:endParaRPr lang="cs-CZ" altLang="cs-CZ"/>
            </a:p>
          </p:txBody>
        </p:sp>
        <p:sp>
          <p:nvSpPr>
            <p:cNvPr id="8294" name="Rectangle 102"/>
            <p:cNvSpPr>
              <a:spLocks noChangeArrowheads="1"/>
            </p:cNvSpPr>
            <p:nvPr/>
          </p:nvSpPr>
          <p:spPr bwMode="auto">
            <a:xfrm>
              <a:off x="804" y="474"/>
              <a:ext cx="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0" tIns="0" rIns="0" bIns="0">
              <a:spAutoFit/>
            </a:bodyPr>
            <a:lstStyle/>
            <a:p>
              <a:endParaRPr lang="cs-CZ" altLang="cs-CZ"/>
            </a:p>
          </p:txBody>
        </p:sp>
        <p:sp>
          <p:nvSpPr>
            <p:cNvPr id="8295" name="Rectangle 103"/>
            <p:cNvSpPr>
              <a:spLocks noChangeArrowheads="1"/>
            </p:cNvSpPr>
            <p:nvPr/>
          </p:nvSpPr>
          <p:spPr bwMode="auto">
            <a:xfrm>
              <a:off x="4672" y="3319"/>
              <a:ext cx="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0" tIns="0" rIns="0" bIns="0">
              <a:spAutoFit/>
            </a:bodyPr>
            <a:lstStyle/>
            <a:p>
              <a:endParaRPr lang="cs-CZ" altLang="cs-CZ"/>
            </a:p>
          </p:txBody>
        </p:sp>
        <p:sp>
          <p:nvSpPr>
            <p:cNvPr id="8296" name="Rectangle 104"/>
            <p:cNvSpPr>
              <a:spLocks noChangeArrowheads="1"/>
            </p:cNvSpPr>
            <p:nvPr/>
          </p:nvSpPr>
          <p:spPr bwMode="auto">
            <a:xfrm>
              <a:off x="2702" y="3319"/>
              <a:ext cx="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0" tIns="0" rIns="0" bIns="0">
              <a:spAutoFit/>
            </a:bodyPr>
            <a:lstStyle/>
            <a:p>
              <a:endParaRPr lang="cs-CZ" altLang="cs-CZ"/>
            </a:p>
          </p:txBody>
        </p:sp>
        <p:sp>
          <p:nvSpPr>
            <p:cNvPr id="8297" name="Rectangle 105"/>
            <p:cNvSpPr>
              <a:spLocks noChangeArrowheads="1"/>
            </p:cNvSpPr>
            <p:nvPr/>
          </p:nvSpPr>
          <p:spPr bwMode="auto">
            <a:xfrm>
              <a:off x="903" y="3319"/>
              <a:ext cx="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0" tIns="0" rIns="0" bIns="0">
              <a:spAutoFit/>
            </a:bodyPr>
            <a:lstStyle/>
            <a:p>
              <a:endParaRPr lang="cs-CZ" altLang="cs-CZ"/>
            </a:p>
          </p:txBody>
        </p:sp>
        <p:sp>
          <p:nvSpPr>
            <p:cNvPr id="8298" name="Rectangle 106"/>
            <p:cNvSpPr>
              <a:spLocks noChangeArrowheads="1"/>
            </p:cNvSpPr>
            <p:nvPr/>
          </p:nvSpPr>
          <p:spPr bwMode="auto">
            <a:xfrm>
              <a:off x="4606" y="1898"/>
              <a:ext cx="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0" tIns="0" rIns="0" bIns="0">
              <a:spAutoFit/>
            </a:bodyPr>
            <a:lstStyle/>
            <a:p>
              <a:endParaRPr lang="cs-CZ" altLang="cs-CZ"/>
            </a:p>
          </p:txBody>
        </p:sp>
        <p:sp>
          <p:nvSpPr>
            <p:cNvPr id="8299" name="Rectangle 107"/>
            <p:cNvSpPr>
              <a:spLocks noChangeArrowheads="1"/>
            </p:cNvSpPr>
            <p:nvPr/>
          </p:nvSpPr>
          <p:spPr bwMode="auto">
            <a:xfrm>
              <a:off x="2715" y="1898"/>
              <a:ext cx="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0" tIns="0" rIns="0" bIns="0">
              <a:spAutoFit/>
            </a:bodyPr>
            <a:lstStyle/>
            <a:p>
              <a:endParaRPr lang="cs-CZ" altLang="cs-CZ"/>
            </a:p>
          </p:txBody>
        </p:sp>
        <p:sp>
          <p:nvSpPr>
            <p:cNvPr id="8300" name="Rectangle 108"/>
            <p:cNvSpPr>
              <a:spLocks noChangeArrowheads="1"/>
            </p:cNvSpPr>
            <p:nvPr/>
          </p:nvSpPr>
          <p:spPr bwMode="auto">
            <a:xfrm>
              <a:off x="823" y="1898"/>
              <a:ext cx="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0" tIns="0" rIns="0" bIns="0">
              <a:spAutoFit/>
            </a:bodyPr>
            <a:lstStyle/>
            <a:p>
              <a:endParaRPr lang="cs-CZ" altLang="cs-CZ"/>
            </a:p>
          </p:txBody>
        </p:sp>
        <p:sp>
          <p:nvSpPr>
            <p:cNvPr id="8301" name="Rectangle 109"/>
            <p:cNvSpPr>
              <a:spLocks noChangeArrowheads="1"/>
            </p:cNvSpPr>
            <p:nvPr/>
          </p:nvSpPr>
          <p:spPr bwMode="auto">
            <a:xfrm>
              <a:off x="4620" y="478"/>
              <a:ext cx="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0" tIns="0" rIns="0" bIns="0">
              <a:spAutoFit/>
            </a:bodyPr>
            <a:lstStyle/>
            <a:p>
              <a:endParaRPr lang="cs-CZ" altLang="cs-CZ"/>
            </a:p>
          </p:txBody>
        </p:sp>
        <p:sp>
          <p:nvSpPr>
            <p:cNvPr id="8302" name="Rectangle 110"/>
            <p:cNvSpPr>
              <a:spLocks noChangeArrowheads="1"/>
            </p:cNvSpPr>
            <p:nvPr/>
          </p:nvSpPr>
          <p:spPr bwMode="auto">
            <a:xfrm>
              <a:off x="2715" y="478"/>
              <a:ext cx="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0" tIns="0" rIns="0" bIns="0">
              <a:spAutoFit/>
            </a:bodyPr>
            <a:lstStyle/>
            <a:p>
              <a:endParaRPr lang="cs-CZ" altLang="cs-CZ"/>
            </a:p>
          </p:txBody>
        </p:sp>
        <p:sp>
          <p:nvSpPr>
            <p:cNvPr id="8303" name="Rectangle 111"/>
            <p:cNvSpPr>
              <a:spLocks noChangeArrowheads="1"/>
            </p:cNvSpPr>
            <p:nvPr/>
          </p:nvSpPr>
          <p:spPr bwMode="auto">
            <a:xfrm>
              <a:off x="795" y="477"/>
              <a:ext cx="534" cy="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12</a:t>
              </a:r>
              <a:endParaRPr lang="cs-CZ" altLang="cs-CZ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779" name="Group 1467"/>
          <p:cNvGraphicFramePr>
            <a:graphicFrameLocks noGrp="1"/>
          </p:cNvGraphicFramePr>
          <p:nvPr/>
        </p:nvGraphicFramePr>
        <p:xfrm>
          <a:off x="34925" y="44450"/>
          <a:ext cx="9072563" cy="6767514"/>
        </p:xfrm>
        <a:graphic>
          <a:graphicData uri="http://schemas.openxmlformats.org/drawingml/2006/table">
            <a:tbl>
              <a:tblPr/>
              <a:tblGrid>
                <a:gridCol w="3024188"/>
                <a:gridCol w="3024187"/>
                <a:gridCol w="3024188"/>
              </a:tblGrid>
              <a:tr h="2255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OBA PO CELOU DOBU SOUČASNĚ ZPOMALUJÍ, DOKUD NEZASTAVÍ.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OBA VYJÍŽDĚJÍ SOUČASNĚ CHVÍLI PO TOM, CO JSME ZAČALI MĚŘIT ČAS.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JEDEN PŘEDÁVÁ ŠTAFETU DRUHÉMU. OBA NA SVÉM ÚSEKU ZRYCHLUJÍ.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5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KAŽDÝ PŘEDJEDE TOHO DRUHÉHO.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altLang="cs-CZ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JEDEN PŘEDJEDE DRUHÉHO. OBA POKRAČUJÍ V JÍZDĚ A UŽ SE NEPOTKAJÍ.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 CHVÍLI, KDY JEDEN DOJEDE DO CÍLE, DRUHÝ VYJEDE ZE STARTU.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5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PŘI PŘEDJÍŽDĚNÍ SRAZÍ JEDEN DRUHÉHO. SRAŽENÝ PAK ZŮSTANE NA MÍSTĚ.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JEDEN PŘEDJEDE DRUHÉHO, KTERÝ CELOU DOBU STOJÍ NA MÍSTĚ.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 CELOU DOBU JSOU OD SEBE STEJNĚ DALEKO.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7397750" y="5268913"/>
            <a:ext cx="15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cs-CZ" altLang="cs-CZ"/>
          </a:p>
        </p:txBody>
      </p:sp>
      <p:sp>
        <p:nvSpPr>
          <p:cNvPr id="26641" name="Rectangle 17"/>
          <p:cNvSpPr>
            <a:spLocks noChangeArrowheads="1"/>
          </p:cNvSpPr>
          <p:nvPr/>
        </p:nvSpPr>
        <p:spPr bwMode="auto">
          <a:xfrm>
            <a:off x="4289425" y="5268913"/>
            <a:ext cx="15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cs-CZ" altLang="cs-CZ"/>
          </a:p>
        </p:txBody>
      </p:sp>
      <p:sp>
        <p:nvSpPr>
          <p:cNvPr id="26642" name="Rectangle 18"/>
          <p:cNvSpPr>
            <a:spLocks noChangeArrowheads="1"/>
          </p:cNvSpPr>
          <p:nvPr/>
        </p:nvSpPr>
        <p:spPr bwMode="auto">
          <a:xfrm>
            <a:off x="1433513" y="5268913"/>
            <a:ext cx="15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cs-CZ" altLang="cs-CZ"/>
          </a:p>
        </p:txBody>
      </p:sp>
      <p:sp>
        <p:nvSpPr>
          <p:cNvPr id="26643" name="Rectangle 19"/>
          <p:cNvSpPr>
            <a:spLocks noChangeArrowheads="1"/>
          </p:cNvSpPr>
          <p:nvPr/>
        </p:nvSpPr>
        <p:spPr bwMode="auto">
          <a:xfrm>
            <a:off x="7312025" y="3013075"/>
            <a:ext cx="15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cs-CZ" altLang="cs-CZ"/>
          </a:p>
        </p:txBody>
      </p:sp>
      <p:grpSp>
        <p:nvGrpSpPr>
          <p:cNvPr id="26650" name="Group 26"/>
          <p:cNvGrpSpPr>
            <a:grpSpLocks/>
          </p:cNvGrpSpPr>
          <p:nvPr/>
        </p:nvGrpSpPr>
        <p:grpSpPr bwMode="auto">
          <a:xfrm flipV="1">
            <a:off x="23813" y="38100"/>
            <a:ext cx="9085262" cy="6780213"/>
            <a:chOff x="15" y="24"/>
            <a:chExt cx="5723" cy="4271"/>
          </a:xfrm>
        </p:grpSpPr>
        <p:sp>
          <p:nvSpPr>
            <p:cNvPr id="26629" name="AutoShape 5"/>
            <p:cNvSpPr>
              <a:spLocks noChangeAspect="1" noChangeArrowheads="1" noTextEdit="1"/>
            </p:cNvSpPr>
            <p:nvPr/>
          </p:nvSpPr>
          <p:spPr bwMode="auto">
            <a:xfrm>
              <a:off x="15" y="24"/>
              <a:ext cx="5723" cy="4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6631" name="Rectangle 7"/>
            <p:cNvSpPr>
              <a:spLocks noChangeArrowheads="1"/>
            </p:cNvSpPr>
            <p:nvPr/>
          </p:nvSpPr>
          <p:spPr bwMode="auto">
            <a:xfrm>
              <a:off x="4657" y="3319"/>
              <a:ext cx="347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D</a:t>
              </a:r>
              <a:endParaRPr lang="cs-CZ" altLang="cs-CZ"/>
            </a:p>
          </p:txBody>
        </p:sp>
        <p:sp>
          <p:nvSpPr>
            <p:cNvPr id="26632" name="Rectangle 8"/>
            <p:cNvSpPr>
              <a:spLocks noChangeArrowheads="1"/>
            </p:cNvSpPr>
            <p:nvPr/>
          </p:nvSpPr>
          <p:spPr bwMode="auto">
            <a:xfrm>
              <a:off x="2826" y="3319"/>
              <a:ext cx="133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I</a:t>
              </a:r>
              <a:endParaRPr lang="cs-CZ" altLang="cs-CZ"/>
            </a:p>
          </p:txBody>
        </p: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836" y="3319"/>
              <a:ext cx="293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F</a:t>
              </a:r>
              <a:endParaRPr lang="cs-CZ" altLang="cs-CZ"/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4644" y="1898"/>
              <a:ext cx="373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G</a:t>
              </a:r>
              <a:endParaRPr lang="cs-CZ" altLang="cs-CZ"/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>
              <a:off x="2787" y="1898"/>
              <a:ext cx="320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A</a:t>
              </a:r>
              <a:endParaRPr lang="cs-CZ" altLang="cs-CZ"/>
            </a:p>
          </p:txBody>
        </p:sp>
        <p:sp>
          <p:nvSpPr>
            <p:cNvPr id="26636" name="Rectangle 12"/>
            <p:cNvSpPr>
              <a:spLocks noChangeArrowheads="1"/>
            </p:cNvSpPr>
            <p:nvPr/>
          </p:nvSpPr>
          <p:spPr bwMode="auto">
            <a:xfrm>
              <a:off x="820" y="1898"/>
              <a:ext cx="347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C</a:t>
              </a:r>
              <a:endParaRPr lang="cs-CZ" altLang="cs-CZ"/>
            </a:p>
          </p:txBody>
        </p:sp>
        <p:sp>
          <p:nvSpPr>
            <p:cNvPr id="26637" name="Rectangle 13"/>
            <p:cNvSpPr>
              <a:spLocks noChangeArrowheads="1"/>
            </p:cNvSpPr>
            <p:nvPr/>
          </p:nvSpPr>
          <p:spPr bwMode="auto">
            <a:xfrm>
              <a:off x="4591" y="478"/>
              <a:ext cx="320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B</a:t>
              </a:r>
              <a:endParaRPr lang="cs-CZ" altLang="cs-CZ"/>
            </a:p>
          </p:txBody>
        </p:sp>
        <p:sp>
          <p:nvSpPr>
            <p:cNvPr id="26638" name="Rectangle 14"/>
            <p:cNvSpPr>
              <a:spLocks noChangeArrowheads="1"/>
            </p:cNvSpPr>
            <p:nvPr/>
          </p:nvSpPr>
          <p:spPr bwMode="auto">
            <a:xfrm>
              <a:off x="2712" y="478"/>
              <a:ext cx="320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E</a:t>
              </a:r>
              <a:endParaRPr lang="cs-CZ" altLang="cs-CZ"/>
            </a:p>
          </p:txBody>
        </p:sp>
        <p:sp>
          <p:nvSpPr>
            <p:cNvPr id="26639" name="Rectangle 15"/>
            <p:cNvSpPr>
              <a:spLocks noChangeArrowheads="1"/>
            </p:cNvSpPr>
            <p:nvPr/>
          </p:nvSpPr>
          <p:spPr bwMode="auto">
            <a:xfrm>
              <a:off x="793" y="478"/>
              <a:ext cx="347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H</a:t>
              </a:r>
              <a:endParaRPr lang="cs-CZ" altLang="cs-CZ"/>
            </a:p>
          </p:txBody>
        </p:sp>
      </p:grpSp>
      <p:sp>
        <p:nvSpPr>
          <p:cNvPr id="26646" name="Rectangle 22"/>
          <p:cNvSpPr>
            <a:spLocks noChangeArrowheads="1"/>
          </p:cNvSpPr>
          <p:nvPr/>
        </p:nvSpPr>
        <p:spPr bwMode="auto">
          <a:xfrm>
            <a:off x="7334250" y="758825"/>
            <a:ext cx="15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cs-CZ" altLang="cs-CZ"/>
          </a:p>
        </p:txBody>
      </p:sp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4310063" y="758825"/>
            <a:ext cx="15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cs-CZ" altLang="cs-CZ"/>
          </a:p>
        </p:txBody>
      </p:sp>
      <p:sp>
        <p:nvSpPr>
          <p:cNvPr id="26648" name="Rectangle 24"/>
          <p:cNvSpPr>
            <a:spLocks noChangeArrowheads="1"/>
          </p:cNvSpPr>
          <p:nvPr/>
        </p:nvSpPr>
        <p:spPr bwMode="auto">
          <a:xfrm>
            <a:off x="1263650" y="758825"/>
            <a:ext cx="15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cs-CZ" altLang="cs-CZ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17" name="Group 29"/>
          <p:cNvGraphicFramePr>
            <a:graphicFrameLocks noGrp="1"/>
          </p:cNvGraphicFramePr>
          <p:nvPr/>
        </p:nvGraphicFramePr>
        <p:xfrm>
          <a:off x="34925" y="44450"/>
          <a:ext cx="9072563" cy="6767514"/>
        </p:xfrm>
        <a:graphic>
          <a:graphicData uri="http://schemas.openxmlformats.org/drawingml/2006/table">
            <a:tbl>
              <a:tblPr/>
              <a:tblGrid>
                <a:gridCol w="3024188"/>
                <a:gridCol w="3024187"/>
                <a:gridCol w="3024188"/>
              </a:tblGrid>
              <a:tr h="2255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OBA NEJPRVE ZRYCHLUJÍ A POTOM JEDOU ROVNOMĚRNĚ.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OBA SOUČASNĚ ZPOMALUJÍ, DOKUD NEDOSÁHNOU STEJNÉ NENULOVÉ RYCHLOSTI.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JEDEN Z NICH ZPOMALUJE. KDYŽ ZASTAVÍ, DRUHÝ SE ROZJEDE.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5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OBA DVA PŘIZPŮSOBÍ SVOJI RYCHLOST TAK, ŽE SE NAKONEC POHYBUJÍ ROVNOMĚRNĚ STEJNOU RYCHLOSTÍ.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JEDEN JEDE PO CELOU DOBU ROVNOMĚRNĚ, ZATÍMCO DRUHÝ ZRYCHLUJE.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OBA VYSTARTUJÍ VE STEJNÝ OKAMŽIK A JEN ZRYCHLUJÍ.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5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ZATÍMCO JEDEN JEDE ROVNOMĚRNĚ, DRUHÝ ZRYCHLÍ A</a:t>
                      </a:r>
                      <a:r>
                        <a:rPr kumimoji="0" lang="en-US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cs-CZ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</a:t>
                      </a:r>
                      <a:r>
                        <a:rPr kumimoji="0" lang="en-US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POMAL</a:t>
                      </a:r>
                      <a:r>
                        <a:rPr kumimoji="0" lang="cs-CZ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Í.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KDYŽ JEDEN ZRYCHLUJE, DRUHÝ TAKÉ, KDYŽ ZPOMALUJE, DRUHÝ TAKÉ ZPOMALUJE.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KDYŽ JEDEN ZRYCHLUJE, DRUHÝ ZPOMALUJE, A KDYŽ ZPOMALUJE, DRUHÝ ZRYCHLUJE.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96" name="Group 24"/>
          <p:cNvGrpSpPr>
            <a:grpSpLocks/>
          </p:cNvGrpSpPr>
          <p:nvPr/>
        </p:nvGrpSpPr>
        <p:grpSpPr bwMode="auto">
          <a:xfrm flipV="1">
            <a:off x="28575" y="38100"/>
            <a:ext cx="9085263" cy="6780213"/>
            <a:chOff x="18" y="24"/>
            <a:chExt cx="5723" cy="4271"/>
          </a:xfrm>
        </p:grpSpPr>
        <p:sp>
          <p:nvSpPr>
            <p:cNvPr id="28677" name="AutoShape 5"/>
            <p:cNvSpPr>
              <a:spLocks noChangeAspect="1" noChangeArrowheads="1" noTextEdit="1"/>
            </p:cNvSpPr>
            <p:nvPr/>
          </p:nvSpPr>
          <p:spPr bwMode="auto">
            <a:xfrm rot="10800000" flipV="1">
              <a:off x="18" y="24"/>
              <a:ext cx="5723" cy="4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8678" name="Rectangle 6"/>
            <p:cNvSpPr>
              <a:spLocks noChangeArrowheads="1"/>
            </p:cNvSpPr>
            <p:nvPr/>
          </p:nvSpPr>
          <p:spPr bwMode="auto">
            <a:xfrm rot="10800000" flipV="1">
              <a:off x="780" y="425"/>
              <a:ext cx="373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O</a:t>
              </a:r>
              <a:endParaRPr lang="cs-CZ" altLang="cs-CZ"/>
            </a:p>
          </p:txBody>
        </p:sp>
        <p:sp>
          <p:nvSpPr>
            <p:cNvPr id="28679" name="Rectangle 7"/>
            <p:cNvSpPr>
              <a:spLocks noChangeArrowheads="1"/>
            </p:cNvSpPr>
            <p:nvPr/>
          </p:nvSpPr>
          <p:spPr bwMode="auto">
            <a:xfrm rot="10800000" flipV="1">
              <a:off x="2685" y="426"/>
              <a:ext cx="347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R</a:t>
              </a:r>
              <a:endParaRPr lang="cs-CZ" altLang="cs-CZ"/>
            </a:p>
          </p:txBody>
        </p:sp>
        <p:sp>
          <p:nvSpPr>
            <p:cNvPr id="28680" name="Rectangle 8"/>
            <p:cNvSpPr>
              <a:spLocks noChangeArrowheads="1"/>
            </p:cNvSpPr>
            <p:nvPr/>
          </p:nvSpPr>
          <p:spPr bwMode="auto">
            <a:xfrm rot="10800000" flipV="1">
              <a:off x="4510" y="425"/>
              <a:ext cx="400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M</a:t>
              </a:r>
              <a:endParaRPr lang="cs-CZ" altLang="cs-CZ"/>
            </a:p>
          </p:txBody>
        </p:sp>
        <p:sp>
          <p:nvSpPr>
            <p:cNvPr id="28681" name="Rectangle 9"/>
            <p:cNvSpPr>
              <a:spLocks noChangeArrowheads="1"/>
            </p:cNvSpPr>
            <p:nvPr/>
          </p:nvSpPr>
          <p:spPr bwMode="auto">
            <a:xfrm rot="10800000" flipV="1">
              <a:off x="844" y="1846"/>
              <a:ext cx="267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L</a:t>
              </a:r>
              <a:endParaRPr lang="cs-CZ" altLang="cs-CZ"/>
            </a:p>
          </p:txBody>
        </p:sp>
        <p:sp>
          <p:nvSpPr>
            <p:cNvPr id="28682" name="Rectangle 10"/>
            <p:cNvSpPr>
              <a:spLocks noChangeArrowheads="1"/>
            </p:cNvSpPr>
            <p:nvPr/>
          </p:nvSpPr>
          <p:spPr bwMode="auto">
            <a:xfrm rot="10800000" flipV="1">
              <a:off x="2698" y="1847"/>
              <a:ext cx="240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J</a:t>
              </a:r>
              <a:endParaRPr lang="cs-CZ" altLang="cs-CZ"/>
            </a:p>
          </p:txBody>
        </p:sp>
        <p:sp>
          <p:nvSpPr>
            <p:cNvPr id="28683" name="Rectangle 11"/>
            <p:cNvSpPr>
              <a:spLocks noChangeArrowheads="1"/>
            </p:cNvSpPr>
            <p:nvPr/>
          </p:nvSpPr>
          <p:spPr bwMode="auto">
            <a:xfrm rot="10800000" flipV="1">
              <a:off x="4565" y="1846"/>
              <a:ext cx="320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P</a:t>
              </a:r>
              <a:endParaRPr lang="cs-CZ" altLang="cs-CZ"/>
            </a:p>
          </p:txBody>
        </p:sp>
        <p:sp>
          <p:nvSpPr>
            <p:cNvPr id="28684" name="Rectangle 12"/>
            <p:cNvSpPr>
              <a:spLocks noChangeArrowheads="1"/>
            </p:cNvSpPr>
            <p:nvPr/>
          </p:nvSpPr>
          <p:spPr bwMode="auto">
            <a:xfrm rot="10800000" flipV="1">
              <a:off x="793" y="3267"/>
              <a:ext cx="373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Q</a:t>
              </a:r>
              <a:endParaRPr lang="cs-CZ" altLang="cs-CZ"/>
            </a:p>
          </p:txBody>
        </p:sp>
        <p:sp>
          <p:nvSpPr>
            <p:cNvPr id="28685" name="Rectangle 13"/>
            <p:cNvSpPr>
              <a:spLocks noChangeArrowheads="1"/>
            </p:cNvSpPr>
            <p:nvPr/>
          </p:nvSpPr>
          <p:spPr bwMode="auto">
            <a:xfrm rot="10800000" flipV="1">
              <a:off x="2725" y="3266"/>
              <a:ext cx="347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N</a:t>
              </a:r>
              <a:endParaRPr lang="cs-CZ" altLang="cs-CZ"/>
            </a:p>
          </p:txBody>
        </p:sp>
        <p:sp>
          <p:nvSpPr>
            <p:cNvPr id="28695" name="Rectangle 23"/>
            <p:cNvSpPr>
              <a:spLocks noChangeArrowheads="1"/>
            </p:cNvSpPr>
            <p:nvPr/>
          </p:nvSpPr>
          <p:spPr bwMode="auto">
            <a:xfrm rot="10800000" flipV="1">
              <a:off x="4601" y="3268"/>
              <a:ext cx="320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cs-CZ" altLang="cs-CZ" sz="6000">
                  <a:solidFill>
                    <a:srgbClr val="B2B2B2"/>
                  </a:solidFill>
                  <a:latin typeface="Arial" charset="0"/>
                </a:rPr>
                <a:t>K</a:t>
              </a:r>
              <a:endParaRPr lang="cs-CZ" altLang="cs-CZ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34" name="Group 214"/>
          <p:cNvGrpSpPr>
            <a:grpSpLocks/>
          </p:cNvGrpSpPr>
          <p:nvPr/>
        </p:nvGrpSpPr>
        <p:grpSpPr bwMode="auto">
          <a:xfrm>
            <a:off x="34925" y="44450"/>
            <a:ext cx="9072563" cy="6767513"/>
            <a:chOff x="22" y="28"/>
            <a:chExt cx="5715" cy="4263"/>
          </a:xfrm>
        </p:grpSpPr>
        <p:sp>
          <p:nvSpPr>
            <p:cNvPr id="30734" name="Line 14"/>
            <p:cNvSpPr>
              <a:spLocks noChangeShapeType="1"/>
            </p:cNvSpPr>
            <p:nvPr/>
          </p:nvSpPr>
          <p:spPr bwMode="auto">
            <a:xfrm>
              <a:off x="22" y="28"/>
              <a:ext cx="5715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cs-CZ"/>
            </a:p>
          </p:txBody>
        </p:sp>
        <p:sp>
          <p:nvSpPr>
            <p:cNvPr id="30735" name="Line 15"/>
            <p:cNvSpPr>
              <a:spLocks noChangeShapeType="1"/>
            </p:cNvSpPr>
            <p:nvPr/>
          </p:nvSpPr>
          <p:spPr bwMode="auto">
            <a:xfrm>
              <a:off x="22" y="28"/>
              <a:ext cx="0" cy="426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cs-CZ"/>
            </a:p>
          </p:txBody>
        </p:sp>
        <p:sp>
          <p:nvSpPr>
            <p:cNvPr id="30736" name="Line 16"/>
            <p:cNvSpPr>
              <a:spLocks noChangeShapeType="1"/>
            </p:cNvSpPr>
            <p:nvPr/>
          </p:nvSpPr>
          <p:spPr bwMode="auto">
            <a:xfrm>
              <a:off x="5737" y="28"/>
              <a:ext cx="0" cy="426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cs-CZ"/>
            </a:p>
          </p:txBody>
        </p:sp>
        <p:sp>
          <p:nvSpPr>
            <p:cNvPr id="30737" name="Line 17"/>
            <p:cNvSpPr>
              <a:spLocks noChangeShapeType="1"/>
            </p:cNvSpPr>
            <p:nvPr/>
          </p:nvSpPr>
          <p:spPr bwMode="auto">
            <a:xfrm>
              <a:off x="22" y="4291"/>
              <a:ext cx="5715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cs-CZ"/>
            </a:p>
          </p:txBody>
        </p:sp>
        <p:sp>
          <p:nvSpPr>
            <p:cNvPr id="30738" name="Line 18"/>
            <p:cNvSpPr>
              <a:spLocks noChangeShapeType="1"/>
            </p:cNvSpPr>
            <p:nvPr/>
          </p:nvSpPr>
          <p:spPr bwMode="auto">
            <a:xfrm>
              <a:off x="1927" y="28"/>
              <a:ext cx="0" cy="42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0739" name="Line 19"/>
            <p:cNvSpPr>
              <a:spLocks noChangeShapeType="1"/>
            </p:cNvSpPr>
            <p:nvPr/>
          </p:nvSpPr>
          <p:spPr bwMode="auto">
            <a:xfrm>
              <a:off x="3832" y="28"/>
              <a:ext cx="0" cy="42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0740" name="Line 20"/>
            <p:cNvSpPr>
              <a:spLocks noChangeShapeType="1"/>
            </p:cNvSpPr>
            <p:nvPr/>
          </p:nvSpPr>
          <p:spPr bwMode="auto">
            <a:xfrm>
              <a:off x="22" y="1449"/>
              <a:ext cx="571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30741" name="Line 21"/>
            <p:cNvSpPr>
              <a:spLocks noChangeShapeType="1"/>
            </p:cNvSpPr>
            <p:nvPr/>
          </p:nvSpPr>
          <p:spPr bwMode="auto">
            <a:xfrm>
              <a:off x="22" y="2870"/>
              <a:ext cx="571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cs-CZ"/>
            </a:p>
          </p:txBody>
        </p:sp>
        <p:grpSp>
          <p:nvGrpSpPr>
            <p:cNvPr id="30756" name="Group 36"/>
            <p:cNvGrpSpPr>
              <a:grpSpLocks/>
            </p:cNvGrpSpPr>
            <p:nvPr/>
          </p:nvGrpSpPr>
          <p:grpSpPr bwMode="auto">
            <a:xfrm>
              <a:off x="170" y="73"/>
              <a:ext cx="1541" cy="1305"/>
              <a:chOff x="232" y="164"/>
              <a:chExt cx="1541" cy="1305"/>
            </a:xfrm>
          </p:grpSpPr>
          <p:grpSp>
            <p:nvGrpSpPr>
              <p:cNvPr id="30757" name="Group 37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164"/>
                <a:chExt cx="1247" cy="1247"/>
              </a:xfrm>
            </p:grpSpPr>
            <p:grpSp>
              <p:nvGrpSpPr>
                <p:cNvPr id="30758" name="Group 38"/>
                <p:cNvGrpSpPr>
                  <a:grpSpLocks/>
                </p:cNvGrpSpPr>
                <p:nvPr/>
              </p:nvGrpSpPr>
              <p:grpSpPr bwMode="auto">
                <a:xfrm>
                  <a:off x="385" y="164"/>
                  <a:ext cx="1247" cy="1247"/>
                  <a:chOff x="385" y="255"/>
                  <a:chExt cx="1134" cy="1134"/>
                </a:xfrm>
              </p:grpSpPr>
              <p:sp>
                <p:nvSpPr>
                  <p:cNvPr id="30759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385" y="255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 type="arrow" w="med" len="med"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760" name="Line 40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952" y="822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30761" name="Group 41"/>
                <p:cNvGrpSpPr>
                  <a:grpSpLocks/>
                </p:cNvGrpSpPr>
                <p:nvPr/>
              </p:nvGrpSpPr>
              <p:grpSpPr bwMode="auto">
                <a:xfrm>
                  <a:off x="385" y="277"/>
                  <a:ext cx="1134" cy="1134"/>
                  <a:chOff x="204" y="255"/>
                  <a:chExt cx="1134" cy="1134"/>
                </a:xfrm>
              </p:grpSpPr>
              <p:grpSp>
                <p:nvGrpSpPr>
                  <p:cNvPr id="30762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430" y="255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30763" name="Line 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764" name="Line 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765" name="Line 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766" name="Line 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767" name="Line 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  <p:grpSp>
                <p:nvGrpSpPr>
                  <p:cNvPr id="30768" name="Group 48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317" y="142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30769" name="Line 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770" name="Line 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771" name="Line 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772" name="Line 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773" name="Line 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</p:grpSp>
          </p:grpSp>
          <p:graphicFrame>
            <p:nvGraphicFramePr>
              <p:cNvPr id="30774" name="Object 54"/>
              <p:cNvGraphicFramePr>
                <a:graphicFrameLocks noChangeAspect="1"/>
              </p:cNvGraphicFramePr>
              <p:nvPr/>
            </p:nvGraphicFramePr>
            <p:xfrm>
              <a:off x="1701" y="1333"/>
              <a:ext cx="72" cy="1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35" name="Rovnice" r:id="rId4" imgW="114120" imgH="215640" progId="Equation.3">
                      <p:embed/>
                    </p:oleObj>
                  </mc:Choice>
                  <mc:Fallback>
                    <p:oleObj name="Rovnice" r:id="rId4" imgW="114120" imgH="215640" progId="Equation.3">
                      <p:embed/>
                      <p:pic>
                        <p:nvPicPr>
                          <p:cNvPr id="0" name="Object 5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01" y="1333"/>
                            <a:ext cx="72" cy="13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775" name="Object 55"/>
              <p:cNvGraphicFramePr>
                <a:graphicFrameLocks noChangeAspect="1"/>
              </p:cNvGraphicFramePr>
              <p:nvPr/>
            </p:nvGraphicFramePr>
            <p:xfrm>
              <a:off x="232" y="207"/>
              <a:ext cx="96" cy="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36" name="Rovnice" r:id="rId6" imgW="152280" imgH="190440" progId="Equation.3">
                      <p:embed/>
                    </p:oleObj>
                  </mc:Choice>
                  <mc:Fallback>
                    <p:oleObj name="Rovnice" r:id="rId6" imgW="152280" imgH="190440" progId="Equation.3">
                      <p:embed/>
                      <p:pic>
                        <p:nvPicPr>
                          <p:cNvPr id="0" name="Object 5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2" y="207"/>
                            <a:ext cx="96" cy="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0776" name="Group 56"/>
            <p:cNvGrpSpPr>
              <a:grpSpLocks/>
            </p:cNvGrpSpPr>
            <p:nvPr/>
          </p:nvGrpSpPr>
          <p:grpSpPr bwMode="auto">
            <a:xfrm>
              <a:off x="2075" y="73"/>
              <a:ext cx="1541" cy="1305"/>
              <a:chOff x="232" y="164"/>
              <a:chExt cx="1541" cy="1305"/>
            </a:xfrm>
          </p:grpSpPr>
          <p:grpSp>
            <p:nvGrpSpPr>
              <p:cNvPr id="30777" name="Group 57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164"/>
                <a:chExt cx="1247" cy="1247"/>
              </a:xfrm>
            </p:grpSpPr>
            <p:grpSp>
              <p:nvGrpSpPr>
                <p:cNvPr id="30778" name="Group 58"/>
                <p:cNvGrpSpPr>
                  <a:grpSpLocks/>
                </p:cNvGrpSpPr>
                <p:nvPr/>
              </p:nvGrpSpPr>
              <p:grpSpPr bwMode="auto">
                <a:xfrm>
                  <a:off x="385" y="164"/>
                  <a:ext cx="1247" cy="1247"/>
                  <a:chOff x="385" y="255"/>
                  <a:chExt cx="1134" cy="1134"/>
                </a:xfrm>
              </p:grpSpPr>
              <p:sp>
                <p:nvSpPr>
                  <p:cNvPr id="30779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385" y="255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 type="arrow" w="med" len="med"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780" name="Line 60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952" y="822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30781" name="Group 61"/>
                <p:cNvGrpSpPr>
                  <a:grpSpLocks/>
                </p:cNvGrpSpPr>
                <p:nvPr/>
              </p:nvGrpSpPr>
              <p:grpSpPr bwMode="auto">
                <a:xfrm>
                  <a:off x="385" y="277"/>
                  <a:ext cx="1134" cy="1134"/>
                  <a:chOff x="204" y="255"/>
                  <a:chExt cx="1134" cy="1134"/>
                </a:xfrm>
              </p:grpSpPr>
              <p:grpSp>
                <p:nvGrpSpPr>
                  <p:cNvPr id="30782" name="Group 62"/>
                  <p:cNvGrpSpPr>
                    <a:grpSpLocks/>
                  </p:cNvGrpSpPr>
                  <p:nvPr/>
                </p:nvGrpSpPr>
                <p:grpSpPr bwMode="auto">
                  <a:xfrm>
                    <a:off x="430" y="255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30783" name="Line 6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784" name="Line 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785" name="Line 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786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787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  <p:grpSp>
                <p:nvGrpSpPr>
                  <p:cNvPr id="30788" name="Group 68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317" y="142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30789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790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791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792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793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</p:grpSp>
          </p:grpSp>
          <p:graphicFrame>
            <p:nvGraphicFramePr>
              <p:cNvPr id="30794" name="Object 74"/>
              <p:cNvGraphicFramePr>
                <a:graphicFrameLocks noChangeAspect="1"/>
              </p:cNvGraphicFramePr>
              <p:nvPr/>
            </p:nvGraphicFramePr>
            <p:xfrm>
              <a:off x="1701" y="1333"/>
              <a:ext cx="72" cy="1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37" name="Rovnice" r:id="rId8" imgW="114120" imgH="215640" progId="Equation.3">
                      <p:embed/>
                    </p:oleObj>
                  </mc:Choice>
                  <mc:Fallback>
                    <p:oleObj name="Rovnice" r:id="rId8" imgW="114120" imgH="215640" progId="Equation.3">
                      <p:embed/>
                      <p:pic>
                        <p:nvPicPr>
                          <p:cNvPr id="0" name="Object 7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01" y="1333"/>
                            <a:ext cx="72" cy="13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795" name="Object 75"/>
              <p:cNvGraphicFramePr>
                <a:graphicFrameLocks noChangeAspect="1"/>
              </p:cNvGraphicFramePr>
              <p:nvPr/>
            </p:nvGraphicFramePr>
            <p:xfrm>
              <a:off x="232" y="207"/>
              <a:ext cx="96" cy="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38" name="Rovnice" r:id="rId10" imgW="152280" imgH="190440" progId="Equation.3">
                      <p:embed/>
                    </p:oleObj>
                  </mc:Choice>
                  <mc:Fallback>
                    <p:oleObj name="Rovnice" r:id="rId10" imgW="152280" imgH="190440" progId="Equation.3">
                      <p:embed/>
                      <p:pic>
                        <p:nvPicPr>
                          <p:cNvPr id="0" name="Object 7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2" y="207"/>
                            <a:ext cx="96" cy="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0796" name="Group 76"/>
            <p:cNvGrpSpPr>
              <a:grpSpLocks/>
            </p:cNvGrpSpPr>
            <p:nvPr/>
          </p:nvGrpSpPr>
          <p:grpSpPr bwMode="auto">
            <a:xfrm>
              <a:off x="3996" y="73"/>
              <a:ext cx="1541" cy="1305"/>
              <a:chOff x="232" y="164"/>
              <a:chExt cx="1541" cy="1305"/>
            </a:xfrm>
          </p:grpSpPr>
          <p:grpSp>
            <p:nvGrpSpPr>
              <p:cNvPr id="30797" name="Group 77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164"/>
                <a:chExt cx="1247" cy="1247"/>
              </a:xfrm>
            </p:grpSpPr>
            <p:grpSp>
              <p:nvGrpSpPr>
                <p:cNvPr id="30798" name="Group 78"/>
                <p:cNvGrpSpPr>
                  <a:grpSpLocks/>
                </p:cNvGrpSpPr>
                <p:nvPr/>
              </p:nvGrpSpPr>
              <p:grpSpPr bwMode="auto">
                <a:xfrm>
                  <a:off x="385" y="164"/>
                  <a:ext cx="1247" cy="1247"/>
                  <a:chOff x="385" y="255"/>
                  <a:chExt cx="1134" cy="1134"/>
                </a:xfrm>
              </p:grpSpPr>
              <p:sp>
                <p:nvSpPr>
                  <p:cNvPr id="30799" name="Line 79"/>
                  <p:cNvSpPr>
                    <a:spLocks noChangeShapeType="1"/>
                  </p:cNvSpPr>
                  <p:nvPr/>
                </p:nvSpPr>
                <p:spPr bwMode="auto">
                  <a:xfrm>
                    <a:off x="385" y="255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 type="arrow" w="med" len="med"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00" name="Line 80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952" y="822"/>
                    <a:ext cx="0" cy="11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30801" name="Group 81"/>
                <p:cNvGrpSpPr>
                  <a:grpSpLocks/>
                </p:cNvGrpSpPr>
                <p:nvPr/>
              </p:nvGrpSpPr>
              <p:grpSpPr bwMode="auto">
                <a:xfrm>
                  <a:off x="385" y="277"/>
                  <a:ext cx="1134" cy="1134"/>
                  <a:chOff x="204" y="255"/>
                  <a:chExt cx="1134" cy="1134"/>
                </a:xfrm>
              </p:grpSpPr>
              <p:grpSp>
                <p:nvGrpSpPr>
                  <p:cNvPr id="30802" name="Group 82"/>
                  <p:cNvGrpSpPr>
                    <a:grpSpLocks/>
                  </p:cNvGrpSpPr>
                  <p:nvPr/>
                </p:nvGrpSpPr>
                <p:grpSpPr bwMode="auto">
                  <a:xfrm>
                    <a:off x="430" y="255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30803" name="Line 8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804" name="Line 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805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806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807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  <p:grpSp>
                <p:nvGrpSpPr>
                  <p:cNvPr id="30808" name="Group 88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317" y="142"/>
                    <a:ext cx="908" cy="1134"/>
                    <a:chOff x="430" y="255"/>
                    <a:chExt cx="908" cy="1134"/>
                  </a:xfrm>
                </p:grpSpPr>
                <p:sp>
                  <p:nvSpPr>
                    <p:cNvPr id="30809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0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810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57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811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812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30813" name="Line 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38" y="255"/>
                      <a:ext cx="0" cy="1134"/>
                    </a:xfrm>
                    <a:prstGeom prst="line">
                      <a:avLst/>
                    </a:prstGeom>
                    <a:noFill/>
                    <a:ln w="9525" cap="rnd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</p:grpSp>
          </p:grpSp>
          <p:graphicFrame>
            <p:nvGraphicFramePr>
              <p:cNvPr id="30814" name="Object 94"/>
              <p:cNvGraphicFramePr>
                <a:graphicFrameLocks noChangeAspect="1"/>
              </p:cNvGraphicFramePr>
              <p:nvPr/>
            </p:nvGraphicFramePr>
            <p:xfrm>
              <a:off x="1701" y="1333"/>
              <a:ext cx="72" cy="1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39" name="Rovnice" r:id="rId12" imgW="114120" imgH="215640" progId="Equation.3">
                      <p:embed/>
                    </p:oleObj>
                  </mc:Choice>
                  <mc:Fallback>
                    <p:oleObj name="Rovnice" r:id="rId12" imgW="114120" imgH="215640" progId="Equation.3">
                      <p:embed/>
                      <p:pic>
                        <p:nvPicPr>
                          <p:cNvPr id="0" name="Object 9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01" y="1333"/>
                            <a:ext cx="72" cy="13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815" name="Object 95"/>
              <p:cNvGraphicFramePr>
                <a:graphicFrameLocks noChangeAspect="1"/>
              </p:cNvGraphicFramePr>
              <p:nvPr/>
            </p:nvGraphicFramePr>
            <p:xfrm>
              <a:off x="232" y="207"/>
              <a:ext cx="96" cy="1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40" name="Rovnice" r:id="rId14" imgW="152280" imgH="190440" progId="Equation.3">
                      <p:embed/>
                    </p:oleObj>
                  </mc:Choice>
                  <mc:Fallback>
                    <p:oleObj name="Rovnice" r:id="rId14" imgW="152280" imgH="190440" progId="Equation.3">
                      <p:embed/>
                      <p:pic>
                        <p:nvPicPr>
                          <p:cNvPr id="0" name="Object 9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2" y="207"/>
                            <a:ext cx="96" cy="1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0816" name="Group 96"/>
            <p:cNvGrpSpPr>
              <a:grpSpLocks/>
            </p:cNvGrpSpPr>
            <p:nvPr/>
          </p:nvGrpSpPr>
          <p:grpSpPr bwMode="auto">
            <a:xfrm>
              <a:off x="323" y="2907"/>
              <a:ext cx="1247" cy="1247"/>
              <a:chOff x="385" y="164"/>
              <a:chExt cx="1247" cy="1247"/>
            </a:xfrm>
          </p:grpSpPr>
          <p:grpSp>
            <p:nvGrpSpPr>
              <p:cNvPr id="30817" name="Group 97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255"/>
                <a:chExt cx="1134" cy="1134"/>
              </a:xfrm>
            </p:grpSpPr>
            <p:sp>
              <p:nvSpPr>
                <p:cNvPr id="30818" name="Line 98"/>
                <p:cNvSpPr>
                  <a:spLocks noChangeShapeType="1"/>
                </p:cNvSpPr>
                <p:nvPr/>
              </p:nvSpPr>
              <p:spPr bwMode="auto">
                <a:xfrm>
                  <a:off x="385" y="255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30819" name="Line 99"/>
                <p:cNvSpPr>
                  <a:spLocks noChangeShapeType="1"/>
                </p:cNvSpPr>
                <p:nvPr/>
              </p:nvSpPr>
              <p:spPr bwMode="auto">
                <a:xfrm rot="-5400000">
                  <a:off x="952" y="822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grpSp>
            <p:nvGrpSpPr>
              <p:cNvPr id="30820" name="Group 100"/>
              <p:cNvGrpSpPr>
                <a:grpSpLocks/>
              </p:cNvGrpSpPr>
              <p:nvPr/>
            </p:nvGrpSpPr>
            <p:grpSpPr bwMode="auto">
              <a:xfrm>
                <a:off x="385" y="277"/>
                <a:ext cx="1134" cy="1134"/>
                <a:chOff x="204" y="255"/>
                <a:chExt cx="1134" cy="1134"/>
              </a:xfrm>
            </p:grpSpPr>
            <p:grpSp>
              <p:nvGrpSpPr>
                <p:cNvPr id="30821" name="Group 101"/>
                <p:cNvGrpSpPr>
                  <a:grpSpLocks/>
                </p:cNvGrpSpPr>
                <p:nvPr/>
              </p:nvGrpSpPr>
              <p:grpSpPr bwMode="auto">
                <a:xfrm>
                  <a:off x="430" y="255"/>
                  <a:ext cx="908" cy="1134"/>
                  <a:chOff x="430" y="255"/>
                  <a:chExt cx="908" cy="1134"/>
                </a:xfrm>
              </p:grpSpPr>
              <p:sp>
                <p:nvSpPr>
                  <p:cNvPr id="30822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23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24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25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26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30827" name="Group 107"/>
                <p:cNvGrpSpPr>
                  <a:grpSpLocks/>
                </p:cNvGrpSpPr>
                <p:nvPr/>
              </p:nvGrpSpPr>
              <p:grpSpPr bwMode="auto">
                <a:xfrm rot="-5400000">
                  <a:off x="317" y="142"/>
                  <a:ext cx="908" cy="1134"/>
                  <a:chOff x="430" y="255"/>
                  <a:chExt cx="908" cy="1134"/>
                </a:xfrm>
              </p:grpSpPr>
              <p:sp>
                <p:nvSpPr>
                  <p:cNvPr id="30828" name="Line 108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29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30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31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32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</p:grpSp>
        <p:graphicFrame>
          <p:nvGraphicFramePr>
            <p:cNvPr id="30833" name="Object 113"/>
            <p:cNvGraphicFramePr>
              <a:graphicFrameLocks noChangeAspect="1"/>
            </p:cNvGraphicFramePr>
            <p:nvPr/>
          </p:nvGraphicFramePr>
          <p:xfrm>
            <a:off x="1639" y="4076"/>
            <a:ext cx="72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41" name="Rovnice" r:id="rId16" imgW="114120" imgH="215640" progId="Equation.3">
                    <p:embed/>
                  </p:oleObj>
                </mc:Choice>
                <mc:Fallback>
                  <p:oleObj name="Rovnice" r:id="rId16" imgW="114120" imgH="215640" progId="Equation.3">
                    <p:embed/>
                    <p:pic>
                      <p:nvPicPr>
                        <p:cNvPr id="0" name="Object 1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9" y="4076"/>
                          <a:ext cx="72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34" name="Object 114"/>
            <p:cNvGraphicFramePr>
              <a:graphicFrameLocks noChangeAspect="1"/>
            </p:cNvGraphicFramePr>
            <p:nvPr/>
          </p:nvGraphicFramePr>
          <p:xfrm>
            <a:off x="170" y="2950"/>
            <a:ext cx="96" cy="1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42" name="Rovnice" r:id="rId18" imgW="152280" imgH="190440" progId="Equation.3">
                    <p:embed/>
                  </p:oleObj>
                </mc:Choice>
                <mc:Fallback>
                  <p:oleObj name="Rovnice" r:id="rId18" imgW="152280" imgH="190440" progId="Equation.3">
                    <p:embed/>
                    <p:pic>
                      <p:nvPicPr>
                        <p:cNvPr id="0" name="Object 1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" y="2950"/>
                          <a:ext cx="96" cy="1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0836" name="Group 116"/>
            <p:cNvGrpSpPr>
              <a:grpSpLocks/>
            </p:cNvGrpSpPr>
            <p:nvPr/>
          </p:nvGrpSpPr>
          <p:grpSpPr bwMode="auto">
            <a:xfrm>
              <a:off x="2228" y="2907"/>
              <a:ext cx="1247" cy="1247"/>
              <a:chOff x="385" y="255"/>
              <a:chExt cx="1134" cy="1134"/>
            </a:xfrm>
          </p:grpSpPr>
          <p:sp>
            <p:nvSpPr>
              <p:cNvPr id="30837" name="Line 117"/>
              <p:cNvSpPr>
                <a:spLocks noChangeShapeType="1"/>
              </p:cNvSpPr>
              <p:nvPr/>
            </p:nvSpPr>
            <p:spPr bwMode="auto">
              <a:xfrm>
                <a:off x="385" y="255"/>
                <a:ext cx="0" cy="113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30838" name="Line 118"/>
              <p:cNvSpPr>
                <a:spLocks noChangeShapeType="1"/>
              </p:cNvSpPr>
              <p:nvPr/>
            </p:nvSpPr>
            <p:spPr bwMode="auto">
              <a:xfrm rot="-5400000">
                <a:off x="952" y="822"/>
                <a:ext cx="0" cy="113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30839" name="Group 119"/>
            <p:cNvGrpSpPr>
              <a:grpSpLocks/>
            </p:cNvGrpSpPr>
            <p:nvPr/>
          </p:nvGrpSpPr>
          <p:grpSpPr bwMode="auto">
            <a:xfrm>
              <a:off x="2228" y="3020"/>
              <a:ext cx="1134" cy="1134"/>
              <a:chOff x="204" y="255"/>
              <a:chExt cx="1134" cy="1134"/>
            </a:xfrm>
          </p:grpSpPr>
          <p:grpSp>
            <p:nvGrpSpPr>
              <p:cNvPr id="30840" name="Group 120"/>
              <p:cNvGrpSpPr>
                <a:grpSpLocks/>
              </p:cNvGrpSpPr>
              <p:nvPr/>
            </p:nvGrpSpPr>
            <p:grpSpPr bwMode="auto">
              <a:xfrm>
                <a:off x="430" y="255"/>
                <a:ext cx="908" cy="1134"/>
                <a:chOff x="430" y="255"/>
                <a:chExt cx="908" cy="1134"/>
              </a:xfrm>
            </p:grpSpPr>
            <p:sp>
              <p:nvSpPr>
                <p:cNvPr id="30841" name="Line 121"/>
                <p:cNvSpPr>
                  <a:spLocks noChangeShapeType="1"/>
                </p:cNvSpPr>
                <p:nvPr/>
              </p:nvSpPr>
              <p:spPr bwMode="auto">
                <a:xfrm>
                  <a:off x="430" y="255"/>
                  <a:ext cx="0" cy="1134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30842" name="Line 122"/>
                <p:cNvSpPr>
                  <a:spLocks noChangeShapeType="1"/>
                </p:cNvSpPr>
                <p:nvPr/>
              </p:nvSpPr>
              <p:spPr bwMode="auto">
                <a:xfrm>
                  <a:off x="657" y="255"/>
                  <a:ext cx="0" cy="1134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30843" name="Line 123"/>
                <p:cNvSpPr>
                  <a:spLocks noChangeShapeType="1"/>
                </p:cNvSpPr>
                <p:nvPr/>
              </p:nvSpPr>
              <p:spPr bwMode="auto">
                <a:xfrm>
                  <a:off x="884" y="255"/>
                  <a:ext cx="0" cy="1134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30844" name="Line 124"/>
                <p:cNvSpPr>
                  <a:spLocks noChangeShapeType="1"/>
                </p:cNvSpPr>
                <p:nvPr/>
              </p:nvSpPr>
              <p:spPr bwMode="auto">
                <a:xfrm>
                  <a:off x="1111" y="255"/>
                  <a:ext cx="0" cy="1134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30845" name="Line 125"/>
                <p:cNvSpPr>
                  <a:spLocks noChangeShapeType="1"/>
                </p:cNvSpPr>
                <p:nvPr/>
              </p:nvSpPr>
              <p:spPr bwMode="auto">
                <a:xfrm>
                  <a:off x="1338" y="255"/>
                  <a:ext cx="0" cy="1134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grpSp>
            <p:nvGrpSpPr>
              <p:cNvPr id="30846" name="Group 126"/>
              <p:cNvGrpSpPr>
                <a:grpSpLocks/>
              </p:cNvGrpSpPr>
              <p:nvPr/>
            </p:nvGrpSpPr>
            <p:grpSpPr bwMode="auto">
              <a:xfrm rot="-5400000">
                <a:off x="317" y="142"/>
                <a:ext cx="908" cy="1134"/>
                <a:chOff x="430" y="255"/>
                <a:chExt cx="908" cy="1134"/>
              </a:xfrm>
            </p:grpSpPr>
            <p:sp>
              <p:nvSpPr>
                <p:cNvPr id="30847" name="Line 127"/>
                <p:cNvSpPr>
                  <a:spLocks noChangeShapeType="1"/>
                </p:cNvSpPr>
                <p:nvPr/>
              </p:nvSpPr>
              <p:spPr bwMode="auto">
                <a:xfrm>
                  <a:off x="430" y="255"/>
                  <a:ext cx="0" cy="1134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30848" name="Line 128"/>
                <p:cNvSpPr>
                  <a:spLocks noChangeShapeType="1"/>
                </p:cNvSpPr>
                <p:nvPr/>
              </p:nvSpPr>
              <p:spPr bwMode="auto">
                <a:xfrm>
                  <a:off x="657" y="255"/>
                  <a:ext cx="0" cy="1134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30849" name="Line 129"/>
                <p:cNvSpPr>
                  <a:spLocks noChangeShapeType="1"/>
                </p:cNvSpPr>
                <p:nvPr/>
              </p:nvSpPr>
              <p:spPr bwMode="auto">
                <a:xfrm>
                  <a:off x="884" y="255"/>
                  <a:ext cx="0" cy="1134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30850" name="Line 130"/>
                <p:cNvSpPr>
                  <a:spLocks noChangeShapeType="1"/>
                </p:cNvSpPr>
                <p:nvPr/>
              </p:nvSpPr>
              <p:spPr bwMode="auto">
                <a:xfrm>
                  <a:off x="1111" y="255"/>
                  <a:ext cx="0" cy="1134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30851" name="Line 131"/>
                <p:cNvSpPr>
                  <a:spLocks noChangeShapeType="1"/>
                </p:cNvSpPr>
                <p:nvPr/>
              </p:nvSpPr>
              <p:spPr bwMode="auto">
                <a:xfrm>
                  <a:off x="1338" y="255"/>
                  <a:ext cx="0" cy="1134"/>
                </a:xfrm>
                <a:prstGeom prst="line">
                  <a:avLst/>
                </a:prstGeom>
                <a:noFill/>
                <a:ln w="9525" cap="rnd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aphicFrame>
          <p:nvGraphicFramePr>
            <p:cNvPr id="30852" name="Object 132"/>
            <p:cNvGraphicFramePr>
              <a:graphicFrameLocks noChangeAspect="1"/>
            </p:cNvGraphicFramePr>
            <p:nvPr/>
          </p:nvGraphicFramePr>
          <p:xfrm>
            <a:off x="3544" y="4076"/>
            <a:ext cx="72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43" name="Rovnice" r:id="rId20" imgW="114120" imgH="215640" progId="Equation.3">
                    <p:embed/>
                  </p:oleObj>
                </mc:Choice>
                <mc:Fallback>
                  <p:oleObj name="Rovnice" r:id="rId20" imgW="114120" imgH="215640" progId="Equation.3">
                    <p:embed/>
                    <p:pic>
                      <p:nvPicPr>
                        <p:cNvPr id="0" name="Object 1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44" y="4076"/>
                          <a:ext cx="72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53" name="Object 133"/>
            <p:cNvGraphicFramePr>
              <a:graphicFrameLocks noChangeAspect="1"/>
            </p:cNvGraphicFramePr>
            <p:nvPr/>
          </p:nvGraphicFramePr>
          <p:xfrm>
            <a:off x="2075" y="2950"/>
            <a:ext cx="96" cy="1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44" name="Rovnice" r:id="rId22" imgW="152280" imgH="190440" progId="Equation.3">
                    <p:embed/>
                  </p:oleObj>
                </mc:Choice>
                <mc:Fallback>
                  <p:oleObj name="Rovnice" r:id="rId22" imgW="152280" imgH="190440" progId="Equation.3">
                    <p:embed/>
                    <p:pic>
                      <p:nvPicPr>
                        <p:cNvPr id="0" name="Object 1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75" y="2950"/>
                          <a:ext cx="96" cy="1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0854" name="Group 134"/>
            <p:cNvGrpSpPr>
              <a:grpSpLocks/>
            </p:cNvGrpSpPr>
            <p:nvPr/>
          </p:nvGrpSpPr>
          <p:grpSpPr bwMode="auto">
            <a:xfrm>
              <a:off x="4149" y="2907"/>
              <a:ext cx="1247" cy="1247"/>
              <a:chOff x="385" y="164"/>
              <a:chExt cx="1247" cy="1247"/>
            </a:xfrm>
          </p:grpSpPr>
          <p:grpSp>
            <p:nvGrpSpPr>
              <p:cNvPr id="30855" name="Group 135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255"/>
                <a:chExt cx="1134" cy="1134"/>
              </a:xfrm>
            </p:grpSpPr>
            <p:sp>
              <p:nvSpPr>
                <p:cNvPr id="30856" name="Line 136"/>
                <p:cNvSpPr>
                  <a:spLocks noChangeShapeType="1"/>
                </p:cNvSpPr>
                <p:nvPr/>
              </p:nvSpPr>
              <p:spPr bwMode="auto">
                <a:xfrm>
                  <a:off x="385" y="255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30857" name="Line 137"/>
                <p:cNvSpPr>
                  <a:spLocks noChangeShapeType="1"/>
                </p:cNvSpPr>
                <p:nvPr/>
              </p:nvSpPr>
              <p:spPr bwMode="auto">
                <a:xfrm rot="-5400000">
                  <a:off x="952" y="822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grpSp>
            <p:nvGrpSpPr>
              <p:cNvPr id="30858" name="Group 138"/>
              <p:cNvGrpSpPr>
                <a:grpSpLocks/>
              </p:cNvGrpSpPr>
              <p:nvPr/>
            </p:nvGrpSpPr>
            <p:grpSpPr bwMode="auto">
              <a:xfrm>
                <a:off x="385" y="277"/>
                <a:ext cx="1134" cy="1134"/>
                <a:chOff x="204" y="255"/>
                <a:chExt cx="1134" cy="1134"/>
              </a:xfrm>
            </p:grpSpPr>
            <p:grpSp>
              <p:nvGrpSpPr>
                <p:cNvPr id="30859" name="Group 139"/>
                <p:cNvGrpSpPr>
                  <a:grpSpLocks/>
                </p:cNvGrpSpPr>
                <p:nvPr/>
              </p:nvGrpSpPr>
              <p:grpSpPr bwMode="auto">
                <a:xfrm>
                  <a:off x="430" y="255"/>
                  <a:ext cx="908" cy="1134"/>
                  <a:chOff x="430" y="255"/>
                  <a:chExt cx="908" cy="1134"/>
                </a:xfrm>
              </p:grpSpPr>
              <p:sp>
                <p:nvSpPr>
                  <p:cNvPr id="30860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61" name="Line 141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62" name="Line 142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63" name="Line 143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64" name="Line 144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30865" name="Group 145"/>
                <p:cNvGrpSpPr>
                  <a:grpSpLocks/>
                </p:cNvGrpSpPr>
                <p:nvPr/>
              </p:nvGrpSpPr>
              <p:grpSpPr bwMode="auto">
                <a:xfrm rot="-5400000">
                  <a:off x="317" y="142"/>
                  <a:ext cx="908" cy="1134"/>
                  <a:chOff x="430" y="255"/>
                  <a:chExt cx="908" cy="1134"/>
                </a:xfrm>
              </p:grpSpPr>
              <p:sp>
                <p:nvSpPr>
                  <p:cNvPr id="30866" name="Line 146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67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68" name="Line 148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69" name="Line 149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70" name="Line 150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</p:grpSp>
        <p:graphicFrame>
          <p:nvGraphicFramePr>
            <p:cNvPr id="30871" name="Object 151"/>
            <p:cNvGraphicFramePr>
              <a:graphicFrameLocks noChangeAspect="1"/>
            </p:cNvGraphicFramePr>
            <p:nvPr/>
          </p:nvGraphicFramePr>
          <p:xfrm>
            <a:off x="5465" y="4076"/>
            <a:ext cx="72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45" name="Rovnice" r:id="rId24" imgW="114120" imgH="215640" progId="Equation.3">
                    <p:embed/>
                  </p:oleObj>
                </mc:Choice>
                <mc:Fallback>
                  <p:oleObj name="Rovnice" r:id="rId24" imgW="114120" imgH="215640" progId="Equation.3">
                    <p:embed/>
                    <p:pic>
                      <p:nvPicPr>
                        <p:cNvPr id="0" name="Object 15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65" y="4076"/>
                          <a:ext cx="72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72" name="Object 152"/>
            <p:cNvGraphicFramePr>
              <a:graphicFrameLocks noChangeAspect="1"/>
            </p:cNvGraphicFramePr>
            <p:nvPr/>
          </p:nvGraphicFramePr>
          <p:xfrm>
            <a:off x="3996" y="2950"/>
            <a:ext cx="96" cy="1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46" name="Rovnice" r:id="rId26" imgW="152280" imgH="190440" progId="Equation.3">
                    <p:embed/>
                  </p:oleObj>
                </mc:Choice>
                <mc:Fallback>
                  <p:oleObj name="Rovnice" r:id="rId26" imgW="152280" imgH="190440" progId="Equation.3">
                    <p:embed/>
                    <p:pic>
                      <p:nvPicPr>
                        <p:cNvPr id="0" name="Object 15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96" y="2950"/>
                          <a:ext cx="96" cy="1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0873" name="Group 153"/>
            <p:cNvGrpSpPr>
              <a:grpSpLocks/>
            </p:cNvGrpSpPr>
            <p:nvPr/>
          </p:nvGrpSpPr>
          <p:grpSpPr bwMode="auto">
            <a:xfrm>
              <a:off x="323" y="1479"/>
              <a:ext cx="1247" cy="1247"/>
              <a:chOff x="385" y="164"/>
              <a:chExt cx="1247" cy="1247"/>
            </a:xfrm>
          </p:grpSpPr>
          <p:grpSp>
            <p:nvGrpSpPr>
              <p:cNvPr id="30874" name="Group 154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255"/>
                <a:chExt cx="1134" cy="1134"/>
              </a:xfrm>
            </p:grpSpPr>
            <p:sp>
              <p:nvSpPr>
                <p:cNvPr id="30875" name="Line 155"/>
                <p:cNvSpPr>
                  <a:spLocks noChangeShapeType="1"/>
                </p:cNvSpPr>
                <p:nvPr/>
              </p:nvSpPr>
              <p:spPr bwMode="auto">
                <a:xfrm>
                  <a:off x="385" y="255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30876" name="Line 156"/>
                <p:cNvSpPr>
                  <a:spLocks noChangeShapeType="1"/>
                </p:cNvSpPr>
                <p:nvPr/>
              </p:nvSpPr>
              <p:spPr bwMode="auto">
                <a:xfrm rot="-5400000">
                  <a:off x="952" y="822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grpSp>
            <p:nvGrpSpPr>
              <p:cNvPr id="30877" name="Group 157"/>
              <p:cNvGrpSpPr>
                <a:grpSpLocks/>
              </p:cNvGrpSpPr>
              <p:nvPr/>
            </p:nvGrpSpPr>
            <p:grpSpPr bwMode="auto">
              <a:xfrm>
                <a:off x="385" y="277"/>
                <a:ext cx="1134" cy="1134"/>
                <a:chOff x="204" y="255"/>
                <a:chExt cx="1134" cy="1134"/>
              </a:xfrm>
            </p:grpSpPr>
            <p:grpSp>
              <p:nvGrpSpPr>
                <p:cNvPr id="30878" name="Group 158"/>
                <p:cNvGrpSpPr>
                  <a:grpSpLocks/>
                </p:cNvGrpSpPr>
                <p:nvPr/>
              </p:nvGrpSpPr>
              <p:grpSpPr bwMode="auto">
                <a:xfrm>
                  <a:off x="430" y="255"/>
                  <a:ext cx="908" cy="1134"/>
                  <a:chOff x="430" y="255"/>
                  <a:chExt cx="908" cy="1134"/>
                </a:xfrm>
              </p:grpSpPr>
              <p:sp>
                <p:nvSpPr>
                  <p:cNvPr id="30879" name="Line 159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80" name="Line 160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81" name="Line 161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82" name="Line 162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83" name="Line 163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30884" name="Group 164"/>
                <p:cNvGrpSpPr>
                  <a:grpSpLocks/>
                </p:cNvGrpSpPr>
                <p:nvPr/>
              </p:nvGrpSpPr>
              <p:grpSpPr bwMode="auto">
                <a:xfrm rot="-5400000">
                  <a:off x="317" y="142"/>
                  <a:ext cx="908" cy="1134"/>
                  <a:chOff x="430" y="255"/>
                  <a:chExt cx="908" cy="1134"/>
                </a:xfrm>
              </p:grpSpPr>
              <p:sp>
                <p:nvSpPr>
                  <p:cNvPr id="30885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86" name="Line 166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87" name="Line 167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88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89" name="Line 169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</p:grpSp>
        <p:graphicFrame>
          <p:nvGraphicFramePr>
            <p:cNvPr id="30890" name="Object 170"/>
            <p:cNvGraphicFramePr>
              <a:graphicFrameLocks noChangeAspect="1"/>
            </p:cNvGraphicFramePr>
            <p:nvPr/>
          </p:nvGraphicFramePr>
          <p:xfrm>
            <a:off x="1639" y="2648"/>
            <a:ext cx="72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47" name="Rovnice" r:id="rId28" imgW="114120" imgH="215640" progId="Equation.3">
                    <p:embed/>
                  </p:oleObj>
                </mc:Choice>
                <mc:Fallback>
                  <p:oleObj name="Rovnice" r:id="rId28" imgW="114120" imgH="215640" progId="Equation.3">
                    <p:embed/>
                    <p:pic>
                      <p:nvPicPr>
                        <p:cNvPr id="0" name="Object 17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9" y="2648"/>
                          <a:ext cx="72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91" name="Object 171"/>
            <p:cNvGraphicFramePr>
              <a:graphicFrameLocks noChangeAspect="1"/>
            </p:cNvGraphicFramePr>
            <p:nvPr/>
          </p:nvGraphicFramePr>
          <p:xfrm>
            <a:off x="170" y="1522"/>
            <a:ext cx="96" cy="1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48" name="Rovnice" r:id="rId30" imgW="152280" imgH="190440" progId="Equation.3">
                    <p:embed/>
                  </p:oleObj>
                </mc:Choice>
                <mc:Fallback>
                  <p:oleObj name="Rovnice" r:id="rId30" imgW="152280" imgH="190440" progId="Equation.3">
                    <p:embed/>
                    <p:pic>
                      <p:nvPicPr>
                        <p:cNvPr id="0" name="Object 1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" y="1522"/>
                          <a:ext cx="96" cy="1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0892" name="Group 172"/>
            <p:cNvGrpSpPr>
              <a:grpSpLocks/>
            </p:cNvGrpSpPr>
            <p:nvPr/>
          </p:nvGrpSpPr>
          <p:grpSpPr bwMode="auto">
            <a:xfrm>
              <a:off x="2228" y="1479"/>
              <a:ext cx="1247" cy="1247"/>
              <a:chOff x="385" y="164"/>
              <a:chExt cx="1247" cy="1247"/>
            </a:xfrm>
          </p:grpSpPr>
          <p:grpSp>
            <p:nvGrpSpPr>
              <p:cNvPr id="30893" name="Group 173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255"/>
                <a:chExt cx="1134" cy="1134"/>
              </a:xfrm>
            </p:grpSpPr>
            <p:sp>
              <p:nvSpPr>
                <p:cNvPr id="30894" name="Line 174"/>
                <p:cNvSpPr>
                  <a:spLocks noChangeShapeType="1"/>
                </p:cNvSpPr>
                <p:nvPr/>
              </p:nvSpPr>
              <p:spPr bwMode="auto">
                <a:xfrm>
                  <a:off x="385" y="255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30895" name="Line 175"/>
                <p:cNvSpPr>
                  <a:spLocks noChangeShapeType="1"/>
                </p:cNvSpPr>
                <p:nvPr/>
              </p:nvSpPr>
              <p:spPr bwMode="auto">
                <a:xfrm rot="-5400000">
                  <a:off x="952" y="822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grpSp>
            <p:nvGrpSpPr>
              <p:cNvPr id="30896" name="Group 176"/>
              <p:cNvGrpSpPr>
                <a:grpSpLocks/>
              </p:cNvGrpSpPr>
              <p:nvPr/>
            </p:nvGrpSpPr>
            <p:grpSpPr bwMode="auto">
              <a:xfrm>
                <a:off x="385" y="277"/>
                <a:ext cx="1134" cy="1134"/>
                <a:chOff x="204" y="255"/>
                <a:chExt cx="1134" cy="1134"/>
              </a:xfrm>
            </p:grpSpPr>
            <p:grpSp>
              <p:nvGrpSpPr>
                <p:cNvPr id="30897" name="Group 177"/>
                <p:cNvGrpSpPr>
                  <a:grpSpLocks/>
                </p:cNvGrpSpPr>
                <p:nvPr/>
              </p:nvGrpSpPr>
              <p:grpSpPr bwMode="auto">
                <a:xfrm>
                  <a:off x="430" y="255"/>
                  <a:ext cx="908" cy="1134"/>
                  <a:chOff x="430" y="255"/>
                  <a:chExt cx="908" cy="1134"/>
                </a:xfrm>
              </p:grpSpPr>
              <p:sp>
                <p:nvSpPr>
                  <p:cNvPr id="30898" name="Line 178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899" name="Line 179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900" name="Line 180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901" name="Line 181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902" name="Line 182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30903" name="Group 183"/>
                <p:cNvGrpSpPr>
                  <a:grpSpLocks/>
                </p:cNvGrpSpPr>
                <p:nvPr/>
              </p:nvGrpSpPr>
              <p:grpSpPr bwMode="auto">
                <a:xfrm rot="-5400000">
                  <a:off x="317" y="142"/>
                  <a:ext cx="908" cy="1134"/>
                  <a:chOff x="430" y="255"/>
                  <a:chExt cx="908" cy="1134"/>
                </a:xfrm>
              </p:grpSpPr>
              <p:sp>
                <p:nvSpPr>
                  <p:cNvPr id="30904" name="Line 184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905" name="Line 185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906" name="Line 186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907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908" name="Line 188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</p:grpSp>
        <p:graphicFrame>
          <p:nvGraphicFramePr>
            <p:cNvPr id="30909" name="Object 189"/>
            <p:cNvGraphicFramePr>
              <a:graphicFrameLocks noChangeAspect="1"/>
            </p:cNvGraphicFramePr>
            <p:nvPr/>
          </p:nvGraphicFramePr>
          <p:xfrm>
            <a:off x="3544" y="2648"/>
            <a:ext cx="72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49" name="Rovnice" r:id="rId32" imgW="114120" imgH="215640" progId="Equation.3">
                    <p:embed/>
                  </p:oleObj>
                </mc:Choice>
                <mc:Fallback>
                  <p:oleObj name="Rovnice" r:id="rId32" imgW="114120" imgH="215640" progId="Equation.3">
                    <p:embed/>
                    <p:pic>
                      <p:nvPicPr>
                        <p:cNvPr id="0" name="Object 18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44" y="2648"/>
                          <a:ext cx="72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910" name="Object 190"/>
            <p:cNvGraphicFramePr>
              <a:graphicFrameLocks noChangeAspect="1"/>
            </p:cNvGraphicFramePr>
            <p:nvPr/>
          </p:nvGraphicFramePr>
          <p:xfrm>
            <a:off x="2075" y="1522"/>
            <a:ext cx="96" cy="1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50" name="Rovnice" r:id="rId34" imgW="152280" imgH="190440" progId="Equation.3">
                    <p:embed/>
                  </p:oleObj>
                </mc:Choice>
                <mc:Fallback>
                  <p:oleObj name="Rovnice" r:id="rId34" imgW="152280" imgH="190440" progId="Equation.3">
                    <p:embed/>
                    <p:pic>
                      <p:nvPicPr>
                        <p:cNvPr id="0" name="Object 19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75" y="1522"/>
                          <a:ext cx="96" cy="1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0911" name="Group 191"/>
            <p:cNvGrpSpPr>
              <a:grpSpLocks/>
            </p:cNvGrpSpPr>
            <p:nvPr/>
          </p:nvGrpSpPr>
          <p:grpSpPr bwMode="auto">
            <a:xfrm>
              <a:off x="4149" y="1479"/>
              <a:ext cx="1247" cy="1247"/>
              <a:chOff x="385" y="164"/>
              <a:chExt cx="1247" cy="1247"/>
            </a:xfrm>
          </p:grpSpPr>
          <p:grpSp>
            <p:nvGrpSpPr>
              <p:cNvPr id="30912" name="Group 192"/>
              <p:cNvGrpSpPr>
                <a:grpSpLocks/>
              </p:cNvGrpSpPr>
              <p:nvPr/>
            </p:nvGrpSpPr>
            <p:grpSpPr bwMode="auto">
              <a:xfrm>
                <a:off x="385" y="164"/>
                <a:ext cx="1247" cy="1247"/>
                <a:chOff x="385" y="255"/>
                <a:chExt cx="1134" cy="1134"/>
              </a:xfrm>
            </p:grpSpPr>
            <p:sp>
              <p:nvSpPr>
                <p:cNvPr id="30913" name="Line 193"/>
                <p:cNvSpPr>
                  <a:spLocks noChangeShapeType="1"/>
                </p:cNvSpPr>
                <p:nvPr/>
              </p:nvSpPr>
              <p:spPr bwMode="auto">
                <a:xfrm>
                  <a:off x="385" y="255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arrow" w="med" len="med"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30914" name="Line 194"/>
                <p:cNvSpPr>
                  <a:spLocks noChangeShapeType="1"/>
                </p:cNvSpPr>
                <p:nvPr/>
              </p:nvSpPr>
              <p:spPr bwMode="auto">
                <a:xfrm rot="-5400000">
                  <a:off x="952" y="822"/>
                  <a:ext cx="0" cy="11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  <p:grpSp>
            <p:nvGrpSpPr>
              <p:cNvPr id="30915" name="Group 195"/>
              <p:cNvGrpSpPr>
                <a:grpSpLocks/>
              </p:cNvGrpSpPr>
              <p:nvPr/>
            </p:nvGrpSpPr>
            <p:grpSpPr bwMode="auto">
              <a:xfrm>
                <a:off x="385" y="277"/>
                <a:ext cx="1134" cy="1134"/>
                <a:chOff x="204" y="255"/>
                <a:chExt cx="1134" cy="1134"/>
              </a:xfrm>
            </p:grpSpPr>
            <p:grpSp>
              <p:nvGrpSpPr>
                <p:cNvPr id="30916" name="Group 196"/>
                <p:cNvGrpSpPr>
                  <a:grpSpLocks/>
                </p:cNvGrpSpPr>
                <p:nvPr/>
              </p:nvGrpSpPr>
              <p:grpSpPr bwMode="auto">
                <a:xfrm>
                  <a:off x="430" y="255"/>
                  <a:ext cx="908" cy="1134"/>
                  <a:chOff x="430" y="255"/>
                  <a:chExt cx="908" cy="1134"/>
                </a:xfrm>
              </p:grpSpPr>
              <p:sp>
                <p:nvSpPr>
                  <p:cNvPr id="30917" name="Line 197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918" name="Line 198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919" name="Line 199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920" name="Line 200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921" name="Line 201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grpSp>
              <p:nvGrpSpPr>
                <p:cNvPr id="30922" name="Group 202"/>
                <p:cNvGrpSpPr>
                  <a:grpSpLocks/>
                </p:cNvGrpSpPr>
                <p:nvPr/>
              </p:nvGrpSpPr>
              <p:grpSpPr bwMode="auto">
                <a:xfrm rot="-5400000">
                  <a:off x="317" y="142"/>
                  <a:ext cx="908" cy="1134"/>
                  <a:chOff x="430" y="255"/>
                  <a:chExt cx="908" cy="1134"/>
                </a:xfrm>
              </p:grpSpPr>
              <p:sp>
                <p:nvSpPr>
                  <p:cNvPr id="30923" name="Line 203"/>
                  <p:cNvSpPr>
                    <a:spLocks noChangeShapeType="1"/>
                  </p:cNvSpPr>
                  <p:nvPr/>
                </p:nvSpPr>
                <p:spPr bwMode="auto">
                  <a:xfrm>
                    <a:off x="430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924" name="Line 204"/>
                  <p:cNvSpPr>
                    <a:spLocks noChangeShapeType="1"/>
                  </p:cNvSpPr>
                  <p:nvPr/>
                </p:nvSpPr>
                <p:spPr bwMode="auto">
                  <a:xfrm>
                    <a:off x="657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925" name="Line 205"/>
                  <p:cNvSpPr>
                    <a:spLocks noChangeShapeType="1"/>
                  </p:cNvSpPr>
                  <p:nvPr/>
                </p:nvSpPr>
                <p:spPr bwMode="auto">
                  <a:xfrm>
                    <a:off x="884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926" name="Line 206"/>
                  <p:cNvSpPr>
                    <a:spLocks noChangeShapeType="1"/>
                  </p:cNvSpPr>
                  <p:nvPr/>
                </p:nvSpPr>
                <p:spPr bwMode="auto">
                  <a:xfrm>
                    <a:off x="1111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30927" name="Line 207"/>
                  <p:cNvSpPr>
                    <a:spLocks noChangeShapeType="1"/>
                  </p:cNvSpPr>
                  <p:nvPr/>
                </p:nvSpPr>
                <p:spPr bwMode="auto">
                  <a:xfrm>
                    <a:off x="1338" y="255"/>
                    <a:ext cx="0" cy="1134"/>
                  </a:xfrm>
                  <a:prstGeom prst="line">
                    <a:avLst/>
                  </a:prstGeom>
                  <a:noFill/>
                  <a:ln w="9525" cap="rnd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</p:grpSp>
        </p:grpSp>
        <p:graphicFrame>
          <p:nvGraphicFramePr>
            <p:cNvPr id="30928" name="Object 208"/>
            <p:cNvGraphicFramePr>
              <a:graphicFrameLocks noChangeAspect="1"/>
            </p:cNvGraphicFramePr>
            <p:nvPr/>
          </p:nvGraphicFramePr>
          <p:xfrm>
            <a:off x="5465" y="2648"/>
            <a:ext cx="72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51" name="Rovnice" r:id="rId36" imgW="114120" imgH="215640" progId="Equation.3">
                    <p:embed/>
                  </p:oleObj>
                </mc:Choice>
                <mc:Fallback>
                  <p:oleObj name="Rovnice" r:id="rId36" imgW="114120" imgH="215640" progId="Equation.3">
                    <p:embed/>
                    <p:pic>
                      <p:nvPicPr>
                        <p:cNvPr id="0" name="Object 20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65" y="2648"/>
                          <a:ext cx="72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929" name="Object 209"/>
            <p:cNvGraphicFramePr>
              <a:graphicFrameLocks noChangeAspect="1"/>
            </p:cNvGraphicFramePr>
            <p:nvPr/>
          </p:nvGraphicFramePr>
          <p:xfrm>
            <a:off x="3996" y="1522"/>
            <a:ext cx="96" cy="1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52" name="Rovnice" r:id="rId38" imgW="152280" imgH="190440" progId="Equation.3">
                    <p:embed/>
                  </p:oleObj>
                </mc:Choice>
                <mc:Fallback>
                  <p:oleObj name="Rovnice" r:id="rId38" imgW="152280" imgH="190440" progId="Equation.3">
                    <p:embed/>
                    <p:pic>
                      <p:nvPicPr>
                        <p:cNvPr id="0" name="Object 20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96" y="1522"/>
                          <a:ext cx="96" cy="1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0" cap="flat" cmpd="sng" algn="ctr">
          <a:solidFill>
            <a:srgbClr val="CC33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altLang="cs-CZ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urier New" pitchFamily="4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0" cap="flat" cmpd="sng" algn="ctr">
          <a:solidFill>
            <a:srgbClr val="CC33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altLang="cs-CZ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urier New" pitchFamily="49" charset="0"/>
          </a:defRPr>
        </a:defPPr>
      </a:lstStyle>
    </a:lnDef>
  </a:objectDefaults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</TotalTime>
  <Words>249</Words>
  <Application>Microsoft Office PowerPoint</Application>
  <PresentationFormat>Předvádění na obrazovce (4:3)</PresentationFormat>
  <Paragraphs>64</Paragraphs>
  <Slides>10</Slides>
  <Notes>10</Notes>
  <HiddenSlides>0</HiddenSlides>
  <MMClips>0</MMClips>
  <ScaleCrop>false</ScaleCrop>
  <HeadingPairs>
    <vt:vector size="8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4" baseType="lpstr">
      <vt:lpstr>Arial</vt:lpstr>
      <vt:lpstr>Courier New</vt:lpstr>
      <vt:lpstr>Výchozí návrh</vt:lpstr>
      <vt:lpstr>Editor rovnic 3.0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ŠKODA  AUTO a. 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AdminKM</dc:creator>
  <cp:lastModifiedBy>Petr Kácovský</cp:lastModifiedBy>
  <cp:revision>80</cp:revision>
  <dcterms:created xsi:type="dcterms:W3CDTF">2005-05-31T14:47:26Z</dcterms:created>
  <dcterms:modified xsi:type="dcterms:W3CDTF">2017-09-10T07:46:14Z</dcterms:modified>
</cp:coreProperties>
</file>